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  <p:sldMasterId id="2147483727" r:id="rId5"/>
  </p:sldMasterIdLst>
  <p:notesMasterIdLst>
    <p:notesMasterId r:id="rId23"/>
  </p:notesMasterIdLst>
  <p:handoutMasterIdLst>
    <p:handoutMasterId r:id="rId24"/>
  </p:handoutMasterIdLst>
  <p:sldIdLst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10" r:id="rId2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pos="604" userDrawn="1">
          <p15:clr>
            <a:srgbClr val="A4A3A4"/>
          </p15:clr>
        </p15:guide>
        <p15:guide id="5" pos="5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51039"/>
    <a:srgbClr val="203864"/>
    <a:srgbClr val="222A35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115CA-DCA8-4836-AA22-35106D4E73C1}" v="6" dt="2022-03-14T12:10:47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1071"/>
        <p:guide pos="3840"/>
        <p:guide orient="horz" pos="3884"/>
        <p:guide pos="604"/>
        <p:guide pos="5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c.achauhan\Desktop\Projects\PCR\Auto_PPT\PRAMOD%20PATIL\new\WEEKLY%20REPORT%20DEMO%20FILE_rev.xlsb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c.achauhan\Desktop\Projects\PCR\Auto_PPT\PRAMOD%20PATIL\new\WEEKLY%20REPORT%20DEMO%20FILE_rev.xlsb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c.achauhan\Desktop\Projects\PCR\Auto_PPT\PRAMOD%20PATIL\new\WEEKLY%20REPORT%20DEMO%20FILE_rev.xlsb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sc.achauhan\Desktop\Projects\PCR\Auto_PPT\PRAMOD%20PATIL\new\WEEKLY%20REPORT%20DEMO%20FILE_rev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c.achauhan\Desktop\Projects\PCR\Auto_PPT\PRAMOD%20PATIL\new\WEEKLY%20REPORT%20DEMO%20FILE_rev.xlsb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c.achauhan\Desktop\Projects\PCR\Auto_PPT\PRAMOD%20PATIL\new\WEEKLY%20REPORT%20DEMO%20FILE_rev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913048567143184E-2"/>
          <c:y val="5.562564216327294E-2"/>
          <c:w val="0.87004217169483355"/>
          <c:h val="0.629510965794151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'Weekly Summary Graphs'!$A$11</c:f>
              <c:strCache>
                <c:ptCount val="1"/>
                <c:pt idx="0">
                  <c:v>Wk 5</c:v>
                </c:pt>
              </c:strCache>
            </c:strRef>
          </c:tx>
          <c:invertIfNegative val="0"/>
          <c:cat>
            <c:strRef>
              <c:f>('Weekly Summary Graphs'!$B$10:$D$10,'Weekly Summary Graphs'!$H$10:$I$10)</c:f>
              <c:strCache>
                <c:ptCount val="5"/>
                <c:pt idx="0">
                  <c:v>Total PCR processed</c:v>
                </c:pt>
                <c:pt idx="1">
                  <c:v>Closed =&lt; D+5 DAYS</c:v>
                </c:pt>
                <c:pt idx="2">
                  <c:v>Closed &gt;D+5 days</c:v>
                </c:pt>
                <c:pt idx="3">
                  <c:v>Error</c:v>
                </c:pt>
                <c:pt idx="4">
                  <c:v>Refused</c:v>
                </c:pt>
              </c:strCache>
              <c:extLst/>
            </c:strRef>
          </c:cat>
          <c:val>
            <c:numRef>
              <c:f>('Weekly Summary Graphs'!$B$11:$D$11,'Weekly Summary Graphs'!$H$11:$I$11)</c:f>
              <c:numCache>
                <c:formatCode>General</c:formatCode>
                <c:ptCount val="5"/>
                <c:pt idx="0">
                  <c:v>33</c:v>
                </c:pt>
                <c:pt idx="1">
                  <c:v>29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B65-46D3-94B2-45F76A4A6F7C}"/>
            </c:ext>
          </c:extLst>
        </c:ser>
        <c:ser>
          <c:idx val="1"/>
          <c:order val="1"/>
          <c:tx>
            <c:strRef>
              <c:f>'Weekly Summary Graphs'!$A$12</c:f>
              <c:strCache>
                <c:ptCount val="1"/>
                <c:pt idx="0">
                  <c:v>Wk 6</c:v>
                </c:pt>
              </c:strCache>
            </c:strRef>
          </c:tx>
          <c:invertIfNegative val="0"/>
          <c:cat>
            <c:strRef>
              <c:f>('Weekly Summary Graphs'!$B$10:$D$10,'Weekly Summary Graphs'!$H$10:$I$10)</c:f>
              <c:strCache>
                <c:ptCount val="5"/>
                <c:pt idx="0">
                  <c:v>Total PCR processed</c:v>
                </c:pt>
                <c:pt idx="1">
                  <c:v>Closed =&lt; D+5 DAYS</c:v>
                </c:pt>
                <c:pt idx="2">
                  <c:v>Closed &gt;D+5 days</c:v>
                </c:pt>
                <c:pt idx="3">
                  <c:v>Error</c:v>
                </c:pt>
                <c:pt idx="4">
                  <c:v>Refused</c:v>
                </c:pt>
              </c:strCache>
              <c:extLst/>
            </c:strRef>
          </c:cat>
          <c:val>
            <c:numRef>
              <c:f>('Weekly Summary Graphs'!$B$12:$D$12,'Weekly Summary Graphs'!$H$12:$I$12)</c:f>
              <c:numCache>
                <c:formatCode>General</c:formatCode>
                <c:ptCount val="5"/>
                <c:pt idx="0">
                  <c:v>80</c:v>
                </c:pt>
                <c:pt idx="1">
                  <c:v>80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9B65-46D3-94B2-45F76A4A6F7C}"/>
            </c:ext>
          </c:extLst>
        </c:ser>
        <c:ser>
          <c:idx val="2"/>
          <c:order val="2"/>
          <c:tx>
            <c:strRef>
              <c:f>'Weekly Summary Graphs'!$A$13</c:f>
              <c:strCache>
                <c:ptCount val="1"/>
                <c:pt idx="0">
                  <c:v>Wk 7</c:v>
                </c:pt>
              </c:strCache>
            </c:strRef>
          </c:tx>
          <c:invertIfNegative val="0"/>
          <c:cat>
            <c:strRef>
              <c:f>('Weekly Summary Graphs'!$B$10:$D$10,'Weekly Summary Graphs'!$H$10:$I$10)</c:f>
              <c:strCache>
                <c:ptCount val="5"/>
                <c:pt idx="0">
                  <c:v>Total PCR processed</c:v>
                </c:pt>
                <c:pt idx="1">
                  <c:v>Closed =&lt; D+5 DAYS</c:v>
                </c:pt>
                <c:pt idx="2">
                  <c:v>Closed &gt;D+5 days</c:v>
                </c:pt>
                <c:pt idx="3">
                  <c:v>Error</c:v>
                </c:pt>
                <c:pt idx="4">
                  <c:v>Refused</c:v>
                </c:pt>
              </c:strCache>
              <c:extLst/>
            </c:strRef>
          </c:cat>
          <c:val>
            <c:numRef>
              <c:f>('Weekly Summary Graphs'!$B$13:$D$13,'Weekly Summary Graphs'!$H$13:$I$13)</c:f>
              <c:numCache>
                <c:formatCode>General</c:formatCode>
                <c:ptCount val="5"/>
                <c:pt idx="0">
                  <c:v>80</c:v>
                </c:pt>
                <c:pt idx="1">
                  <c:v>80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9B65-46D3-94B2-45F76A4A6F7C}"/>
            </c:ext>
          </c:extLst>
        </c:ser>
        <c:ser>
          <c:idx val="3"/>
          <c:order val="3"/>
          <c:tx>
            <c:strRef>
              <c:f>'Weekly Summary Graphs'!$A$14</c:f>
              <c:strCache>
                <c:ptCount val="1"/>
                <c:pt idx="0">
                  <c:v>Wk 8</c:v>
                </c:pt>
              </c:strCache>
            </c:strRef>
          </c:tx>
          <c:invertIfNegative val="0"/>
          <c:cat>
            <c:strRef>
              <c:f>('Weekly Summary Graphs'!$B$10:$D$10,'Weekly Summary Graphs'!$H$10:$I$10)</c:f>
              <c:strCache>
                <c:ptCount val="5"/>
                <c:pt idx="0">
                  <c:v>Total PCR processed</c:v>
                </c:pt>
                <c:pt idx="1">
                  <c:v>Closed =&lt; D+5 DAYS</c:v>
                </c:pt>
                <c:pt idx="2">
                  <c:v>Closed &gt;D+5 days</c:v>
                </c:pt>
                <c:pt idx="3">
                  <c:v>Error</c:v>
                </c:pt>
                <c:pt idx="4">
                  <c:v>Refused</c:v>
                </c:pt>
              </c:strCache>
              <c:extLst/>
            </c:strRef>
          </c:cat>
          <c:val>
            <c:numRef>
              <c:f>('Weekly Summary Graphs'!$B$14:$D$14,'Weekly Summary Graphs'!$H$14:$I$14)</c:f>
              <c:numCache>
                <c:formatCode>General</c:formatCode>
                <c:ptCount val="5"/>
                <c:pt idx="0">
                  <c:v>80</c:v>
                </c:pt>
                <c:pt idx="1">
                  <c:v>80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9B65-46D3-94B2-45F76A4A6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343488"/>
        <c:axId val="69365760"/>
        <c:extLst/>
      </c:barChart>
      <c:catAx>
        <c:axId val="693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69365760"/>
        <c:crosses val="autoZero"/>
        <c:auto val="1"/>
        <c:lblAlgn val="ctr"/>
        <c:lblOffset val="100"/>
        <c:noMultiLvlLbl val="0"/>
      </c:catAx>
      <c:valAx>
        <c:axId val="69365760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6934348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437918233193823E-2"/>
          <c:y val="3.2520325203252036E-2"/>
          <c:w val="0.51650658532548011"/>
          <c:h val="0.81186052962891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'Weekly Summary Graphs'!$D$3</c:f>
              <c:strCache>
                <c:ptCount val="1"/>
                <c:pt idx="0">
                  <c:v>Recvd within 1 Days of Sailing</c:v>
                </c:pt>
              </c:strCache>
            </c:strRef>
          </c:tx>
          <c:invertIfNegative val="0"/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'Weekly Summary Graphs'!$A$4:$A$7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'Weekly Summary Graphs'!$D$4:$D$7</c:f>
              <c:numCache>
                <c:formatCode>General</c:formatCode>
                <c:ptCount val="4"/>
                <c:pt idx="0">
                  <c:v>26</c:v>
                </c:pt>
                <c:pt idx="1">
                  <c:v>70</c:v>
                </c:pt>
                <c:pt idx="2">
                  <c:v>70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24-4857-9790-2A69B94F3462}"/>
            </c:ext>
          </c:extLst>
        </c:ser>
        <c:ser>
          <c:idx val="1"/>
          <c:order val="1"/>
          <c:tx>
            <c:strRef>
              <c:f>'Weekly Summary Graphs'!$E$3</c:f>
              <c:strCache>
                <c:ptCount val="1"/>
                <c:pt idx="0">
                  <c:v>Recvd beyond 1 days of Sailing</c:v>
                </c:pt>
              </c:strCache>
            </c:strRef>
          </c:tx>
          <c:invertIfNegative val="0"/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/>
              <a:lstStyle/>
              <a:p>
                <a:pPr>
                  <a:defRPr sz="900" baseline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'Weekly Summary Graphs'!$A$4:$A$7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'Weekly Summary Graphs'!$E$4:$E$7</c:f>
              <c:numCache>
                <c:formatCode>General</c:formatCode>
                <c:ptCount val="4"/>
                <c:pt idx="0">
                  <c:v>0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24-4857-9790-2A69B94F3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506752"/>
        <c:axId val="70529024"/>
      </c:barChart>
      <c:catAx>
        <c:axId val="705067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0529024"/>
        <c:crosses val="autoZero"/>
        <c:auto val="1"/>
        <c:lblAlgn val="ctr"/>
        <c:lblOffset val="100"/>
        <c:noMultiLvlLbl val="0"/>
      </c:catAx>
      <c:valAx>
        <c:axId val="70529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050675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2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200"/>
            </a:pPr>
            <a:endParaRPr lang="en-US"/>
          </a:p>
        </c:txPr>
      </c:legendEntry>
      <c:overlay val="0"/>
    </c:legend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234875279765293E-2"/>
          <c:y val="4.0091110420445837E-2"/>
          <c:w val="0.90598309231964558"/>
          <c:h val="0.63592479171706751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RFI!$A$3</c:f>
              <c:strCache>
                <c:ptCount val="1"/>
                <c:pt idx="0">
                  <c:v>Wk 5</c:v>
                </c:pt>
              </c:strCache>
            </c:strRef>
          </c:tx>
          <c:invertIfNegative val="0"/>
          <c:cat>
            <c:strRef>
              <c:f>RFI!$B$2:$K$2</c:f>
              <c:strCache>
                <c:ptCount val="10"/>
                <c:pt idx="0">
                  <c:v>Departure</c:v>
                </c:pt>
                <c:pt idx="1">
                  <c:v>Arrival</c:v>
                </c:pt>
                <c:pt idx="2">
                  <c:v>Discharge</c:v>
                </c:pt>
                <c:pt idx="3">
                  <c:v>Load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Ship Manager</c:v>
                </c:pt>
                <c:pt idx="8">
                  <c:v>T/S</c:v>
                </c:pt>
                <c:pt idx="9">
                  <c:v>Others</c:v>
                </c:pt>
              </c:strCache>
            </c:strRef>
          </c:cat>
          <c:val>
            <c:numRef>
              <c:f>RFI!$B$3:$K$3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C-4283-AEFE-88C894AFF719}"/>
            </c:ext>
          </c:extLst>
        </c:ser>
        <c:ser>
          <c:idx val="0"/>
          <c:order val="1"/>
          <c:tx>
            <c:strRef>
              <c:f>RFI!$A$4</c:f>
              <c:strCache>
                <c:ptCount val="1"/>
                <c:pt idx="0">
                  <c:v>Wk 6</c:v>
                </c:pt>
              </c:strCache>
            </c:strRef>
          </c:tx>
          <c:invertIfNegative val="0"/>
          <c:cat>
            <c:strRef>
              <c:f>RFI!$B$2:$K$2</c:f>
              <c:strCache>
                <c:ptCount val="10"/>
                <c:pt idx="0">
                  <c:v>Departure</c:v>
                </c:pt>
                <c:pt idx="1">
                  <c:v>Arrival</c:v>
                </c:pt>
                <c:pt idx="2">
                  <c:v>Discharge</c:v>
                </c:pt>
                <c:pt idx="3">
                  <c:v>Load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Ship Manager</c:v>
                </c:pt>
                <c:pt idx="8">
                  <c:v>T/S</c:v>
                </c:pt>
                <c:pt idx="9">
                  <c:v>Others</c:v>
                </c:pt>
              </c:strCache>
            </c:strRef>
          </c:cat>
          <c:val>
            <c:numRef>
              <c:f>RFI!$B$4:$K$4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FC-4283-AEFE-88C894AFF719}"/>
            </c:ext>
          </c:extLst>
        </c:ser>
        <c:ser>
          <c:idx val="1"/>
          <c:order val="2"/>
          <c:tx>
            <c:strRef>
              <c:f>RFI!$A$5</c:f>
              <c:strCache>
                <c:ptCount val="1"/>
                <c:pt idx="0">
                  <c:v>Wk 7</c:v>
                </c:pt>
              </c:strCache>
            </c:strRef>
          </c:tx>
          <c:invertIfNegative val="0"/>
          <c:cat>
            <c:strRef>
              <c:f>RFI!$B$2:$K$2</c:f>
              <c:strCache>
                <c:ptCount val="10"/>
                <c:pt idx="0">
                  <c:v>Departure</c:v>
                </c:pt>
                <c:pt idx="1">
                  <c:v>Arrival</c:v>
                </c:pt>
                <c:pt idx="2">
                  <c:v>Discharge</c:v>
                </c:pt>
                <c:pt idx="3">
                  <c:v>Load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Ship Manager</c:v>
                </c:pt>
                <c:pt idx="8">
                  <c:v>T/S</c:v>
                </c:pt>
                <c:pt idx="9">
                  <c:v>Others</c:v>
                </c:pt>
              </c:strCache>
            </c:strRef>
          </c:cat>
          <c:val>
            <c:numRef>
              <c:f>RFI!$B$5:$K$5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FC-4283-AEFE-88C894AFF719}"/>
            </c:ext>
          </c:extLst>
        </c:ser>
        <c:ser>
          <c:idx val="2"/>
          <c:order val="3"/>
          <c:tx>
            <c:strRef>
              <c:f>RFI!$A$6</c:f>
              <c:strCache>
                <c:ptCount val="1"/>
                <c:pt idx="0">
                  <c:v>Wk 8</c:v>
                </c:pt>
              </c:strCache>
            </c:strRef>
          </c:tx>
          <c:invertIfNegative val="0"/>
          <c:cat>
            <c:strRef>
              <c:f>RFI!$B$2:$K$2</c:f>
              <c:strCache>
                <c:ptCount val="10"/>
                <c:pt idx="0">
                  <c:v>Departure</c:v>
                </c:pt>
                <c:pt idx="1">
                  <c:v>Arrival</c:v>
                </c:pt>
                <c:pt idx="2">
                  <c:v>Discharge</c:v>
                </c:pt>
                <c:pt idx="3">
                  <c:v>Load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Ship Manager</c:v>
                </c:pt>
                <c:pt idx="8">
                  <c:v>T/S</c:v>
                </c:pt>
                <c:pt idx="9">
                  <c:v>Others</c:v>
                </c:pt>
              </c:strCache>
            </c:strRef>
          </c:cat>
          <c:val>
            <c:numRef>
              <c:f>RFI!$B$6:$K$6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FC-4283-AEFE-88C894AFF7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375104"/>
        <c:axId val="71401472"/>
      </c:barChart>
      <c:catAx>
        <c:axId val="713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71401472"/>
        <c:crosses val="autoZero"/>
        <c:auto val="1"/>
        <c:lblAlgn val="ctr"/>
        <c:lblOffset val="100"/>
        <c:noMultiLvlLbl val="0"/>
      </c:catAx>
      <c:valAx>
        <c:axId val="71401472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RFI Count</a:t>
                </a:r>
              </a:p>
            </c:rich>
          </c:tx>
          <c:layout>
            <c:manualLayout>
              <c:xMode val="edge"/>
              <c:yMode val="edge"/>
              <c:x val="2.5073746312684452E-2"/>
              <c:y val="0.28555594357393033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7137510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6632556144489717E-2"/>
          <c:y val="4.1275797373358347E-2"/>
          <c:w val="0.66737522595667764"/>
          <c:h val="0.75582219201961864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'RFI To'!$B$1</c:f>
              <c:strCache>
                <c:ptCount val="1"/>
                <c:pt idx="0">
                  <c:v>Ship manager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'RFI To'!$A$2:$A$5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'RFI To'!$B$2:$B$5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E8-406E-B6E5-AE18E925D62A}"/>
            </c:ext>
          </c:extLst>
        </c:ser>
        <c:ser>
          <c:idx val="2"/>
          <c:order val="1"/>
          <c:tx>
            <c:strRef>
              <c:f>'RFI To'!$C$1</c:f>
              <c:strCache>
                <c:ptCount val="1"/>
                <c:pt idx="0">
                  <c:v>Terminal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'RFI To'!$A$2:$A$5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'RFI To'!$C$2:$C$5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E8-406E-B6E5-AE18E925D62A}"/>
            </c:ext>
          </c:extLst>
        </c:ser>
        <c:ser>
          <c:idx val="3"/>
          <c:order val="2"/>
          <c:tx>
            <c:strRef>
              <c:f>'RFI To'!$D$1</c:f>
              <c:strCache>
                <c:ptCount val="1"/>
                <c:pt idx="0">
                  <c:v>Agency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'RFI To'!$A$2:$A$5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'RFI To'!$D$2:$D$5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E8-406E-B6E5-AE18E925D62A}"/>
            </c:ext>
          </c:extLst>
        </c:ser>
        <c:ser>
          <c:idx val="0"/>
          <c:order val="3"/>
          <c:tx>
            <c:strRef>
              <c:f>'RFI To'!$E$1</c:f>
              <c:strCache>
                <c:ptCount val="1"/>
                <c:pt idx="0">
                  <c:v>EQ TEAM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'RFI To'!$A$2:$A$5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'RFI To'!$E$2:$E$5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E8-406E-B6E5-AE18E925D62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3666304"/>
        <c:axId val="133667840"/>
      </c:barChart>
      <c:catAx>
        <c:axId val="1336663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67840"/>
        <c:crosses val="autoZero"/>
        <c:auto val="1"/>
        <c:lblAlgn val="ctr"/>
        <c:lblOffset val="100"/>
        <c:noMultiLvlLbl val="0"/>
      </c:catAx>
      <c:valAx>
        <c:axId val="13366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6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863016636539112"/>
          <c:y val="0.21247610465202166"/>
          <c:w val="0.1386150004595729"/>
          <c:h val="0.239681493847040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751603534765256E-2"/>
          <c:y val="6.6930858176756786E-2"/>
          <c:w val="0.88663501539604272"/>
          <c:h val="0.64810872478269654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Amendment!$C$6</c:f>
              <c:strCache>
                <c:ptCount val="1"/>
                <c:pt idx="0">
                  <c:v>Wk 5</c:v>
                </c:pt>
              </c:strCache>
            </c:strRef>
          </c:tx>
          <c:invertIfNegative val="0"/>
          <c:cat>
            <c:strRef>
              <c:f>Amendment!$D$5:$J$5</c:f>
              <c:strCache>
                <c:ptCount val="7"/>
                <c:pt idx="0">
                  <c:v>Pending till previous Week</c:v>
                </c:pt>
                <c:pt idx="1">
                  <c:v>No. of. AmendmentRecvd this week</c:v>
                </c:pt>
                <c:pt idx="2">
                  <c:v>Responsed in 24 Hours in current week</c:v>
                </c:pt>
                <c:pt idx="3">
                  <c:v>No. of. Amendment to be Processed this week</c:v>
                </c:pt>
                <c:pt idx="4">
                  <c:v>Completed </c:v>
                </c:pt>
                <c:pt idx="5">
                  <c:v>Pending RFI</c:v>
                </c:pt>
                <c:pt idx="6">
                  <c:v>Pending Refusal</c:v>
                </c:pt>
              </c:strCache>
            </c:strRef>
          </c:cat>
          <c:val>
            <c:numRef>
              <c:f>Amendment!$D$6:$J$6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A-488F-980D-7B8E4F75C3EC}"/>
            </c:ext>
          </c:extLst>
        </c:ser>
        <c:ser>
          <c:idx val="0"/>
          <c:order val="1"/>
          <c:tx>
            <c:strRef>
              <c:f>Amendment!$C$7</c:f>
              <c:strCache>
                <c:ptCount val="1"/>
                <c:pt idx="0">
                  <c:v>Wk 6</c:v>
                </c:pt>
              </c:strCache>
            </c:strRef>
          </c:tx>
          <c:invertIfNegative val="0"/>
          <c:cat>
            <c:strRef>
              <c:f>Amendment!$D$5:$J$5</c:f>
              <c:strCache>
                <c:ptCount val="7"/>
                <c:pt idx="0">
                  <c:v>Pending till previous Week</c:v>
                </c:pt>
                <c:pt idx="1">
                  <c:v>No. of. AmendmentRecvd this week</c:v>
                </c:pt>
                <c:pt idx="2">
                  <c:v>Responsed in 24 Hours in current week</c:v>
                </c:pt>
                <c:pt idx="3">
                  <c:v>No. of. Amendment to be Processed this week</c:v>
                </c:pt>
                <c:pt idx="4">
                  <c:v>Completed </c:v>
                </c:pt>
                <c:pt idx="5">
                  <c:v>Pending RFI</c:v>
                </c:pt>
                <c:pt idx="6">
                  <c:v>Pending Refusal</c:v>
                </c:pt>
              </c:strCache>
            </c:strRef>
          </c:cat>
          <c:val>
            <c:numRef>
              <c:f>Amendment!$D$7:$J$7</c:f>
              <c:numCache>
                <c:formatCode>General</c:formatCode>
                <c:ptCount val="7"/>
                <c:pt idx="0">
                  <c:v>7</c:v>
                </c:pt>
                <c:pt idx="1">
                  <c:v>10</c:v>
                </c:pt>
                <c:pt idx="2">
                  <c:v>10</c:v>
                </c:pt>
                <c:pt idx="3">
                  <c:v>17</c:v>
                </c:pt>
                <c:pt idx="4">
                  <c:v>12</c:v>
                </c:pt>
                <c:pt idx="5">
                  <c:v>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8A-488F-980D-7B8E4F75C3EC}"/>
            </c:ext>
          </c:extLst>
        </c:ser>
        <c:ser>
          <c:idx val="1"/>
          <c:order val="2"/>
          <c:tx>
            <c:strRef>
              <c:f>Amendment!$C$8</c:f>
              <c:strCache>
                <c:ptCount val="1"/>
                <c:pt idx="0">
                  <c:v>Wk 7</c:v>
                </c:pt>
              </c:strCache>
            </c:strRef>
          </c:tx>
          <c:invertIfNegative val="0"/>
          <c:cat>
            <c:strRef>
              <c:f>Amendment!$D$5:$J$5</c:f>
              <c:strCache>
                <c:ptCount val="7"/>
                <c:pt idx="0">
                  <c:v>Pending till previous Week</c:v>
                </c:pt>
                <c:pt idx="1">
                  <c:v>No. of. AmendmentRecvd this week</c:v>
                </c:pt>
                <c:pt idx="2">
                  <c:v>Responsed in 24 Hours in current week</c:v>
                </c:pt>
                <c:pt idx="3">
                  <c:v>No. of. Amendment to be Processed this week</c:v>
                </c:pt>
                <c:pt idx="4">
                  <c:v>Completed </c:v>
                </c:pt>
                <c:pt idx="5">
                  <c:v>Pending RFI</c:v>
                </c:pt>
                <c:pt idx="6">
                  <c:v>Pending Refusal</c:v>
                </c:pt>
              </c:strCache>
            </c:strRef>
          </c:cat>
          <c:val>
            <c:numRef>
              <c:f>Amendment!$D$8:$J$8</c:f>
              <c:numCache>
                <c:formatCode>General</c:formatCode>
                <c:ptCount val="7"/>
                <c:pt idx="0">
                  <c:v>7</c:v>
                </c:pt>
                <c:pt idx="1">
                  <c:v>10</c:v>
                </c:pt>
                <c:pt idx="2">
                  <c:v>10</c:v>
                </c:pt>
                <c:pt idx="3">
                  <c:v>17</c:v>
                </c:pt>
                <c:pt idx="4">
                  <c:v>12</c:v>
                </c:pt>
                <c:pt idx="5">
                  <c:v>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8A-488F-980D-7B8E4F75C3EC}"/>
            </c:ext>
          </c:extLst>
        </c:ser>
        <c:ser>
          <c:idx val="2"/>
          <c:order val="3"/>
          <c:tx>
            <c:strRef>
              <c:f>Amendment!$C$9</c:f>
              <c:strCache>
                <c:ptCount val="1"/>
                <c:pt idx="0">
                  <c:v>Wk 8</c:v>
                </c:pt>
              </c:strCache>
            </c:strRef>
          </c:tx>
          <c:invertIfNegative val="0"/>
          <c:cat>
            <c:strRef>
              <c:f>Amendment!$D$5:$J$5</c:f>
              <c:strCache>
                <c:ptCount val="7"/>
                <c:pt idx="0">
                  <c:v>Pending till previous Week</c:v>
                </c:pt>
                <c:pt idx="1">
                  <c:v>No. of. AmendmentRecvd this week</c:v>
                </c:pt>
                <c:pt idx="2">
                  <c:v>Responsed in 24 Hours in current week</c:v>
                </c:pt>
                <c:pt idx="3">
                  <c:v>No. of. Amendment to be Processed this week</c:v>
                </c:pt>
                <c:pt idx="4">
                  <c:v>Completed </c:v>
                </c:pt>
                <c:pt idx="5">
                  <c:v>Pending RFI</c:v>
                </c:pt>
                <c:pt idx="6">
                  <c:v>Pending Refusal</c:v>
                </c:pt>
              </c:strCache>
            </c:strRef>
          </c:cat>
          <c:val>
            <c:numRef>
              <c:f>Amendment!$D$9:$J$9</c:f>
              <c:numCache>
                <c:formatCode>General</c:formatCode>
                <c:ptCount val="7"/>
                <c:pt idx="0">
                  <c:v>7</c:v>
                </c:pt>
                <c:pt idx="1">
                  <c:v>10</c:v>
                </c:pt>
                <c:pt idx="2">
                  <c:v>10</c:v>
                </c:pt>
                <c:pt idx="3">
                  <c:v>17</c:v>
                </c:pt>
                <c:pt idx="4">
                  <c:v>12</c:v>
                </c:pt>
                <c:pt idx="5">
                  <c:v>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8A-488F-980D-7B8E4F75C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977216"/>
        <c:axId val="74318976"/>
      </c:barChart>
      <c:catAx>
        <c:axId val="73977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74318976"/>
        <c:crosses val="autoZero"/>
        <c:auto val="1"/>
        <c:lblAlgn val="ctr"/>
        <c:lblOffset val="100"/>
        <c:noMultiLvlLbl val="0"/>
      </c:catAx>
      <c:valAx>
        <c:axId val="743189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RFI Count</a:t>
                </a:r>
              </a:p>
            </c:rich>
          </c:tx>
          <c:layout>
            <c:manualLayout>
              <c:xMode val="edge"/>
              <c:yMode val="edge"/>
              <c:x val="2.5073746312684452E-2"/>
              <c:y val="0.28555594357393033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73977216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918002324637543E-2"/>
          <c:y val="2.8181413969160782E-2"/>
          <c:w val="0.90399298070450129"/>
          <c:h val="0.75061806334327974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'Amenment-RFI '!$A$3</c:f>
              <c:strCache>
                <c:ptCount val="1"/>
                <c:pt idx="0">
                  <c:v>Wk 5</c:v>
                </c:pt>
              </c:strCache>
            </c:strRef>
          </c:tx>
          <c:invertIfNegative val="0"/>
          <c:cat>
            <c:strRef>
              <c:f>'Amenment-RFI '!$B$2:$I$2</c:f>
              <c:strCache>
                <c:ptCount val="8"/>
                <c:pt idx="0">
                  <c:v>Arr / Dep</c:v>
                </c:pt>
                <c:pt idx="1">
                  <c:v>Import/Export Counts </c:v>
                </c:pt>
                <c:pt idx="2">
                  <c:v>Import T/S</c:v>
                </c:pt>
                <c:pt idx="3">
                  <c:v>Export T/S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Misclns</c:v>
                </c:pt>
              </c:strCache>
            </c:strRef>
          </c:cat>
          <c:val>
            <c:numRef>
              <c:f>'Amenment-RFI '!$B$3:$I$3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2A-454C-86A0-7C4BF10692A7}"/>
            </c:ext>
          </c:extLst>
        </c:ser>
        <c:ser>
          <c:idx val="0"/>
          <c:order val="1"/>
          <c:tx>
            <c:strRef>
              <c:f>'Amenment-RFI '!$A$4</c:f>
              <c:strCache>
                <c:ptCount val="1"/>
                <c:pt idx="0">
                  <c:v>Wk 6</c:v>
                </c:pt>
              </c:strCache>
            </c:strRef>
          </c:tx>
          <c:invertIfNegative val="0"/>
          <c:cat>
            <c:strRef>
              <c:f>'Amenment-RFI '!$B$2:$I$2</c:f>
              <c:strCache>
                <c:ptCount val="8"/>
                <c:pt idx="0">
                  <c:v>Arr / Dep</c:v>
                </c:pt>
                <c:pt idx="1">
                  <c:v>Import/Export Counts </c:v>
                </c:pt>
                <c:pt idx="2">
                  <c:v>Import T/S</c:v>
                </c:pt>
                <c:pt idx="3">
                  <c:v>Export T/S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Misclns</c:v>
                </c:pt>
              </c:strCache>
            </c:strRef>
          </c:cat>
          <c:val>
            <c:numRef>
              <c:f>'Amenment-RFI '!$B$4:$I$4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2A-454C-86A0-7C4BF10692A7}"/>
            </c:ext>
          </c:extLst>
        </c:ser>
        <c:ser>
          <c:idx val="1"/>
          <c:order val="2"/>
          <c:tx>
            <c:strRef>
              <c:f>'Amenment-RFI '!$A$5</c:f>
              <c:strCache>
                <c:ptCount val="1"/>
                <c:pt idx="0">
                  <c:v>Wk 7</c:v>
                </c:pt>
              </c:strCache>
            </c:strRef>
          </c:tx>
          <c:invertIfNegative val="0"/>
          <c:cat>
            <c:strRef>
              <c:f>'Amenment-RFI '!$B$2:$I$2</c:f>
              <c:strCache>
                <c:ptCount val="8"/>
                <c:pt idx="0">
                  <c:v>Arr / Dep</c:v>
                </c:pt>
                <c:pt idx="1">
                  <c:v>Import/Export Counts </c:v>
                </c:pt>
                <c:pt idx="2">
                  <c:v>Import T/S</c:v>
                </c:pt>
                <c:pt idx="3">
                  <c:v>Export T/S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Misclns</c:v>
                </c:pt>
              </c:strCache>
            </c:strRef>
          </c:cat>
          <c:val>
            <c:numRef>
              <c:f>'Amenment-RFI '!$B$5:$I$5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2A-454C-86A0-7C4BF10692A7}"/>
            </c:ext>
          </c:extLst>
        </c:ser>
        <c:ser>
          <c:idx val="2"/>
          <c:order val="3"/>
          <c:tx>
            <c:strRef>
              <c:f>'Amenment-RFI '!$A$6</c:f>
              <c:strCache>
                <c:ptCount val="1"/>
                <c:pt idx="0">
                  <c:v>Wk 8</c:v>
                </c:pt>
              </c:strCache>
            </c:strRef>
          </c:tx>
          <c:invertIfNegative val="0"/>
          <c:cat>
            <c:strRef>
              <c:f>'Amenment-RFI '!$B$2:$I$2</c:f>
              <c:strCache>
                <c:ptCount val="8"/>
                <c:pt idx="0">
                  <c:v>Arr / Dep</c:v>
                </c:pt>
                <c:pt idx="1">
                  <c:v>Import/Export Counts </c:v>
                </c:pt>
                <c:pt idx="2">
                  <c:v>Import T/S</c:v>
                </c:pt>
                <c:pt idx="3">
                  <c:v>Export T/S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Misclns</c:v>
                </c:pt>
              </c:strCache>
            </c:strRef>
          </c:cat>
          <c:val>
            <c:numRef>
              <c:f>'Amenment-RFI '!$B$6:$I$6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2A-454C-86A0-7C4BF1069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068480"/>
        <c:axId val="72082560"/>
      </c:barChart>
      <c:catAx>
        <c:axId val="7206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72082560"/>
        <c:crosses val="autoZero"/>
        <c:auto val="1"/>
        <c:lblAlgn val="ctr"/>
        <c:lblOffset val="100"/>
        <c:noMultiLvlLbl val="0"/>
      </c:catAx>
      <c:valAx>
        <c:axId val="72082560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RFI Count</a:t>
                </a:r>
              </a:p>
            </c:rich>
          </c:tx>
          <c:layout>
            <c:manualLayout>
              <c:xMode val="edge"/>
              <c:yMode val="edge"/>
              <c:x val="2.5073746312684452E-2"/>
              <c:y val="0.28555594357393033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72068480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C44E60-2F04-4D4E-BF19-49850854A7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7BD87-9981-46D5-B1B6-F0D11CFDB7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F38B8-F549-4961-8EF8-3832A91D145D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8BE32-E3D4-4596-AB05-A4EDD29F24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C8AF-D58A-431E-A11E-C59853C737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4E789-DEB0-46F8-A4B2-7B6C0C42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6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BD87A-2FE8-C44B-9CE8-8C9225586695}" type="datetimeFigureOut">
              <a:rPr lang="fr-FR" smtClean="0"/>
              <a:t>16/08/2022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D1014-F8F0-EA43-B874-56B6252077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40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84F7-3ACD-493E-BE77-FFFB7ADC6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B6364-5145-4F92-8001-D028138C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261D2-EE1B-4010-A63D-C5253FCB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B71B9-1881-4510-AC9B-A4CD6BA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2775E-5A38-4627-BA19-4C2496E3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94957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D42F-AD18-480E-9C9D-32146304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E4F58-0A7B-4E60-9880-13BB8D596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001B9-BDFF-4226-9FF4-FAEA86B3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15943-D095-48CD-9E80-BD02E0B0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D590B-F489-4E4A-95EE-205B51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69113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63EF2-846E-4A3E-BC49-1BD44A583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51E98-ED3C-43D2-88B9-3BF9273C7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A0788-550A-4A6E-8AD2-443EF5E9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9F407-E761-4BCC-8FF4-60607216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1A81-9695-4377-AA39-C065D0FF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6340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ED7967-363D-4230-BF7B-A98B3402E7EE}"/>
              </a:ext>
            </a:extLst>
          </p:cNvPr>
          <p:cNvGrpSpPr/>
          <p:nvPr userDrawn="1"/>
        </p:nvGrpSpPr>
        <p:grpSpPr>
          <a:xfrm>
            <a:off x="10253756" y="5945219"/>
            <a:ext cx="1826787" cy="922966"/>
            <a:chOff x="10253756" y="5945219"/>
            <a:chExt cx="1826787" cy="92296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27B095A-C7C2-4491-8120-714D668860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47351" y="5945219"/>
              <a:ext cx="839599" cy="5676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33C1E3-68B3-441B-9388-E89464C5087B}"/>
                </a:ext>
              </a:extLst>
            </p:cNvPr>
            <p:cNvSpPr txBox="1"/>
            <p:nvPr userDrawn="1"/>
          </p:nvSpPr>
          <p:spPr>
            <a:xfrm>
              <a:off x="10253756" y="6437298"/>
              <a:ext cx="18267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Global Business Services</a:t>
              </a:r>
            </a:p>
            <a:p>
              <a:pPr algn="ctr"/>
              <a:r>
                <a:rPr lang="en-US" sz="1100" dirty="0"/>
                <a:t>India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FA2751-1474-433A-BAE0-B6E7A03233B6}"/>
              </a:ext>
            </a:extLst>
          </p:cNvPr>
          <p:cNvGrpSpPr/>
          <p:nvPr userDrawn="1"/>
        </p:nvGrpSpPr>
        <p:grpSpPr>
          <a:xfrm>
            <a:off x="5386649" y="5978734"/>
            <a:ext cx="4058352" cy="567656"/>
            <a:chOff x="5377165" y="5550329"/>
            <a:chExt cx="3930105" cy="63082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1D2590E-C73E-43FA-95A7-6E67C70002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77165" y="5550987"/>
              <a:ext cx="1296245" cy="6301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AEB15D-A47C-4792-9454-AD90DD51EA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11026" y="5550329"/>
              <a:ext cx="1296244" cy="63082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C929229-4171-45C6-AA77-78A3D50C3F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02060" y="5550987"/>
              <a:ext cx="1282027" cy="630171"/>
            </a:xfrm>
            <a:prstGeom prst="rect">
              <a:avLst/>
            </a:prstGeom>
          </p:spPr>
        </p:pic>
      </p:grp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2C14FF8-3D78-4F1C-A328-8C9145325D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60FDE4-757E-4B3A-BBFF-366721E670FC}"/>
              </a:ext>
            </a:extLst>
          </p:cNvPr>
          <p:cNvSpPr/>
          <p:nvPr userDrawn="1"/>
        </p:nvSpPr>
        <p:spPr>
          <a:xfrm>
            <a:off x="1294074" y="6546390"/>
            <a:ext cx="8185150" cy="20741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GBS/MUM/FOR/PCR/001</a:t>
            </a:r>
            <a:r>
              <a:rPr lang="en-US" sz="1100">
                <a:latin typeface="+mn-lt"/>
              </a:rPr>
              <a:t>                                              INTERNAL</a:t>
            </a:r>
            <a:r>
              <a:rPr lang="en-US" sz="1100" baseline="0">
                <a:latin typeface="+mn-lt"/>
              </a:rPr>
              <a:t>                                                                                                 </a:t>
            </a:r>
            <a:r>
              <a:rPr lang="en-US" sz="1100">
                <a:latin typeface="+mn-lt"/>
              </a:rPr>
              <a:t>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2601699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27B9CA7-770E-4045-ACA0-90AEB6C48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39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54F062-B455-4BBE-AD52-D8F769A2BBB6}"/>
              </a:ext>
            </a:extLst>
          </p:cNvPr>
          <p:cNvSpPr/>
          <p:nvPr userDrawn="1"/>
        </p:nvSpPr>
        <p:spPr>
          <a:xfrm>
            <a:off x="0" y="0"/>
            <a:ext cx="12192000" cy="687397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92A00C9-83AE-4292-93F5-5C9776FBB4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DAAED-8C7B-42FD-8751-AF8E1111E1AE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A558710-D6C1-4575-BFA1-53733DC9A7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EB10C1A-CE68-4EA2-A998-6DE9AA2D8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D5B0BF-A810-4AB3-A015-69483D4FA0E5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8FD250A-2941-4C45-9016-0E2B90BA1A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2DB518-3187-4EE5-A249-3B07ABD4B55F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735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7EEF05C1-85C7-42A2-9829-EDD0B583B5FE}"/>
              </a:ext>
            </a:extLst>
          </p:cNvPr>
          <p:cNvGrpSpPr/>
          <p:nvPr userDrawn="1"/>
        </p:nvGrpSpPr>
        <p:grpSpPr>
          <a:xfrm>
            <a:off x="0" y="0"/>
            <a:ext cx="12260922" cy="6858000"/>
            <a:chOff x="0" y="0"/>
            <a:chExt cx="12260922" cy="6858000"/>
          </a:xfrm>
        </p:grpSpPr>
        <p:pic>
          <p:nvPicPr>
            <p:cNvPr id="7" name="Image 6" descr="Une image contenant texte, navire, extérieur, embarcation&#10;&#10;Description générée automatiquement">
              <a:extLst>
                <a:ext uri="{FF2B5EF4-FFF2-40B4-BE49-F238E27FC236}">
                  <a16:creationId xmlns:a16="http://schemas.microsoft.com/office/drawing/2014/main" id="{2677E0AB-6AAD-48CF-B4F0-6D33C27915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50348" y="0"/>
              <a:ext cx="4091693" cy="6858000"/>
            </a:xfrm>
            <a:prstGeom prst="rect">
              <a:avLst/>
            </a:prstGeom>
          </p:spPr>
        </p:pic>
        <p:pic>
          <p:nvPicPr>
            <p:cNvPr id="8" name="Image 7" descr="Une image contenant texte, route, extérieur&#10;&#10;Description générée automatiquement">
              <a:extLst>
                <a:ext uri="{FF2B5EF4-FFF2-40B4-BE49-F238E27FC236}">
                  <a16:creationId xmlns:a16="http://schemas.microsoft.com/office/drawing/2014/main" id="{953CFE7B-4608-4C03-8212-BAF43B773B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2044" y="0"/>
              <a:ext cx="4118878" cy="6858000"/>
            </a:xfrm>
            <a:prstGeom prst="rect">
              <a:avLst/>
            </a:prstGeom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7F418FC-6816-458C-AA73-A62A045481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0" y="0"/>
              <a:ext cx="4091693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83FBE1B-2496-41BD-9DD5-08F36855D5F2}"/>
              </a:ext>
            </a:extLst>
          </p:cNvPr>
          <p:cNvSpPr/>
          <p:nvPr userDrawn="1"/>
        </p:nvSpPr>
        <p:spPr>
          <a:xfrm>
            <a:off x="1" y="0"/>
            <a:ext cx="12260921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5BA2F78-AEA3-437C-888C-3330582AB8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A02BD4-E44E-48F1-B0B8-A0655D5CDF75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BF1BB56-40A9-4776-B28F-078DEA6EB7A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D9E57DB-B9C9-4B1B-9E6A-556312129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21C74-DB2E-487A-9B0E-ED7729D75747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8" name="Image 19">
              <a:extLst>
                <a:ext uri="{FF2B5EF4-FFF2-40B4-BE49-F238E27FC236}">
                  <a16:creationId xmlns:a16="http://schemas.microsoft.com/office/drawing/2014/main" id="{930EB323-A8A4-4664-8F86-42E1B53D71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494BBF-FAE7-41B0-9F39-4D6238E8BDF4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754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eau, extérieur, ciel, bateau&#10;&#10;Description générée automatiquement">
            <a:extLst>
              <a:ext uri="{FF2B5EF4-FFF2-40B4-BE49-F238E27FC236}">
                <a16:creationId xmlns:a16="http://schemas.microsoft.com/office/drawing/2014/main" id="{4AFCED46-2955-4DC5-8FB5-0FD5FF23D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175" y="0"/>
            <a:ext cx="4118482" cy="6858000"/>
          </a:xfrm>
          <a:prstGeom prst="rect">
            <a:avLst/>
          </a:prstGeom>
        </p:spPr>
      </p:pic>
      <p:pic>
        <p:nvPicPr>
          <p:cNvPr id="21" name="Image 20" descr="Une image contenant texte, intérieur, plancher, bibliothèque&#10;&#10;Description générée automatiquement">
            <a:extLst>
              <a:ext uri="{FF2B5EF4-FFF2-40B4-BE49-F238E27FC236}">
                <a16:creationId xmlns:a16="http://schemas.microsoft.com/office/drawing/2014/main" id="{B2D3E067-B4B5-4C04-B85B-D32CBE581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92" y="0"/>
            <a:ext cx="4050348" cy="6858000"/>
          </a:xfrm>
          <a:prstGeom prst="rect">
            <a:avLst/>
          </a:prstGeom>
        </p:spPr>
      </p:pic>
      <p:pic>
        <p:nvPicPr>
          <p:cNvPr id="22" name="Image 21" descr="Une image contenant extérieur, transport&#10;&#10;Description générée automatiquement">
            <a:extLst>
              <a:ext uri="{FF2B5EF4-FFF2-40B4-BE49-F238E27FC236}">
                <a16:creationId xmlns:a16="http://schemas.microsoft.com/office/drawing/2014/main" id="{BC199120-7F69-4920-A686-FEF593AC0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916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2C3ED-3F7B-4E6A-8358-A8851CE852B2}"/>
              </a:ext>
            </a:extLst>
          </p:cNvPr>
          <p:cNvSpPr/>
          <p:nvPr userDrawn="1"/>
        </p:nvSpPr>
        <p:spPr>
          <a:xfrm>
            <a:off x="1" y="-8855"/>
            <a:ext cx="12230656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0651AD2-E9F0-44F8-B4C3-4140793637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A2452-BF60-4AE5-84AA-B5E45850C3F0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2B90E2-2930-4161-B6FC-548AB0D2F24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730568C-684A-4A3E-A74E-CFDC8A89F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3F86-B02E-4281-8B03-781DD17A6EBB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7" name="Image 19">
              <a:extLst>
                <a:ext uri="{FF2B5EF4-FFF2-40B4-BE49-F238E27FC236}">
                  <a16:creationId xmlns:a16="http://schemas.microsoft.com/office/drawing/2014/main" id="{7B8B8575-CC77-4945-A48B-68258670F7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5F84FD-CE90-436E-A231-87BF265CE09C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920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DECFD194-188A-491A-8C64-BA74A897EF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4747" y="0"/>
            <a:ext cx="4114136" cy="6858000"/>
          </a:xfrm>
          <a:prstGeom prst="rect">
            <a:avLst/>
          </a:prstGeom>
        </p:spPr>
      </p:pic>
      <p:pic>
        <p:nvPicPr>
          <p:cNvPr id="25" name="Image 24" descr="Une image contenant texte, vert, navire, embarcation&#10;&#10;Description générée automatiquement">
            <a:extLst>
              <a:ext uri="{FF2B5EF4-FFF2-40B4-BE49-F238E27FC236}">
                <a16:creationId xmlns:a16="http://schemas.microsoft.com/office/drawing/2014/main" id="{7A01229D-C919-4C75-8CF5-B469B38A0B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1" y="0"/>
            <a:ext cx="4097016" cy="6858000"/>
          </a:xfrm>
          <a:prstGeom prst="rect">
            <a:avLst/>
          </a:prstGeom>
        </p:spPr>
      </p:pic>
      <p:pic>
        <p:nvPicPr>
          <p:cNvPr id="26" name="Image 25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D26401FF-A4B3-4774-B4FF-822B1CA7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8883" y="0"/>
            <a:ext cx="4031774" cy="6858000"/>
          </a:xfrm>
          <a:prstGeom prst="rect">
            <a:avLst/>
          </a:prstGeom>
        </p:spPr>
      </p:pic>
      <p:pic>
        <p:nvPicPr>
          <p:cNvPr id="27" name="Image 26" descr="Une image contenant personne, extérieur, joueur&#10;&#10;Description générée automatiquement">
            <a:extLst>
              <a:ext uri="{FF2B5EF4-FFF2-40B4-BE49-F238E27FC236}">
                <a16:creationId xmlns:a16="http://schemas.microsoft.com/office/drawing/2014/main" id="{88F3F4A4-5D8D-4732-B475-2E911B3A9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"/>
          <a:stretch/>
        </p:blipFill>
        <p:spPr>
          <a:xfrm>
            <a:off x="8181762" y="1"/>
            <a:ext cx="40488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2C3ED-3F7B-4E6A-8358-A8851CE852B2}"/>
              </a:ext>
            </a:extLst>
          </p:cNvPr>
          <p:cNvSpPr/>
          <p:nvPr userDrawn="1"/>
        </p:nvSpPr>
        <p:spPr>
          <a:xfrm>
            <a:off x="0" y="-8855"/>
            <a:ext cx="12230656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0651AD2-E9F0-44F8-B4C3-4140793637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A2452-BF60-4AE5-84AA-B5E45850C3F0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2B90E2-2930-4161-B6FC-548AB0D2F24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730568C-684A-4A3E-A74E-CFDC8A89F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4E55C-DD3E-4530-B834-FAD9984C1A4B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5" name="Image 19">
              <a:extLst>
                <a:ext uri="{FF2B5EF4-FFF2-40B4-BE49-F238E27FC236}">
                  <a16:creationId xmlns:a16="http://schemas.microsoft.com/office/drawing/2014/main" id="{464DE22C-68BE-490C-94ED-915BB60BD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B35734-72F3-4569-888D-41B60B3FF339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743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8C15DB0-E22A-41D1-BBBA-BF4296AB3B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10F86-774B-408D-AE90-415E1784ACCD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A807C-D6C7-43C8-ADA2-26163FE62C63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0">
            <a:extLst>
              <a:ext uri="{FF2B5EF4-FFF2-40B4-BE49-F238E27FC236}">
                <a16:creationId xmlns:a16="http://schemas.microsoft.com/office/drawing/2014/main" id="{A5115F17-9D18-4DEC-BA10-E8FBCF0780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569EF3-7BB5-4DDD-AD8F-54F0FB0C6C39}"/>
              </a:ext>
            </a:extLst>
          </p:cNvPr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8" name="Picture 7" descr="A picture containing water, outdoor, ship, watercraft&#10;&#10;Description automatically generated">
            <a:extLst>
              <a:ext uri="{FF2B5EF4-FFF2-40B4-BE49-F238E27FC236}">
                <a16:creationId xmlns:a16="http://schemas.microsoft.com/office/drawing/2014/main" id="{99B6F2EF-F674-4540-AB24-55C91BD67E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531"/>
            <a:ext cx="12192000" cy="571503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9E1E65A-866D-4DCD-B9A8-3B51C42CC2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31647" y="5002349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THANK YOU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9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62F9A8-68DD-40A0-A2A0-94478A8264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189" y="5333445"/>
            <a:ext cx="771777" cy="13412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377165" y="5141623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988EA-6471-4FE8-92CC-2AFBCC0AF35A}"/>
              </a:ext>
            </a:extLst>
          </p:cNvPr>
          <p:cNvSpPr txBox="1"/>
          <p:nvPr userDrawn="1"/>
        </p:nvSpPr>
        <p:spPr>
          <a:xfrm>
            <a:off x="10165944" y="6240355"/>
            <a:ext cx="193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Global Business Services</a:t>
            </a:r>
          </a:p>
          <a:p>
            <a:pPr algn="ctr"/>
            <a:r>
              <a:rPr lang="en-US" sz="1200" dirty="0"/>
              <a:t>India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BFE31B-BDC0-442D-9545-CFDA01C89CB7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65" y="5595345"/>
            <a:ext cx="3492515" cy="5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B94A03A-CC49-484D-9813-0C5F42730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141622"/>
          </a:xfrm>
          <a:prstGeom prst="rect">
            <a:avLst/>
          </a:prstGeom>
        </p:spPr>
      </p:pic>
      <p:pic>
        <p:nvPicPr>
          <p:cNvPr id="10" name="Image 17">
            <a:extLst>
              <a:ext uri="{FF2B5EF4-FFF2-40B4-BE49-F238E27FC236}">
                <a16:creationId xmlns:a16="http://schemas.microsoft.com/office/drawing/2014/main" id="{AF84C6FF-DE80-4828-BEA2-0933BB0293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4827" y="5471964"/>
            <a:ext cx="2507066" cy="729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79880" y="3061641"/>
            <a:ext cx="5448505" cy="148584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TYPE YOUR 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9875" y="4467973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sub-title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09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60614D0-0C1D-46BE-A5ED-AD9FDEAB4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019" y="365128"/>
            <a:ext cx="11517165" cy="889580"/>
          </a:xfrm>
        </p:spPr>
        <p:txBody>
          <a:bodyPr anchor="t">
            <a:normAutofit/>
          </a:bodyPr>
          <a:lstStyle>
            <a:lvl1pPr marL="0" indent="0" algn="l">
              <a:buFont typeface="Arial" charset="0"/>
              <a:buNone/>
              <a:defRPr sz="3000" b="1" i="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018" y="1378298"/>
            <a:ext cx="11517165" cy="4087767"/>
          </a:xfrm>
        </p:spPr>
        <p:txBody>
          <a:bodyPr anchor="t">
            <a:normAutofit/>
          </a:bodyPr>
          <a:lstStyle>
            <a:lvl1pPr marL="0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2pPr>
            <a:lvl3pPr marL="913561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0341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7122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74A72-DEE1-4568-B0C9-9DE4B2735A65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A71180-42B1-4E82-B918-03A37237C794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BD760649-BEC5-457D-91F8-D90444687E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0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FAF1-08D8-4B22-AE20-EE29275A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4AB8-D43D-4F22-8D8B-38985AC73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7C93-00BB-41D0-B265-41528299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95997-BC11-40FF-80B4-7C23BC4F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D952-871A-4142-9F62-41539388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589308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2C14FF8-3D78-4F1C-A328-8C9145325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648CA-0FF1-46FB-8DE0-CE8DF008024C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D8CF8-78F1-4919-929A-45A3770D7D8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16AFF1A0-429B-4FF3-939F-D22EC0F1B2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3C6D72-3D59-43BE-AE37-BF59D6499066}"/>
              </a:ext>
            </a:extLst>
          </p:cNvPr>
          <p:cNvSpPr/>
          <p:nvPr userDrawn="1"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100" dirty="0"/>
              <a:t>GBS/MUM/FOR/PCR/001</a:t>
            </a:r>
            <a:r>
              <a:rPr lang="en-US" sz="1100" dirty="0">
                <a:latin typeface="+mn-lt"/>
              </a:rPr>
              <a:t>                                              INTERNAL</a:t>
            </a:r>
            <a:r>
              <a:rPr lang="en-US" sz="1100" baseline="0" dirty="0">
                <a:latin typeface="+mn-lt"/>
              </a:rPr>
              <a:t>                                                                                                 </a:t>
            </a:r>
            <a:r>
              <a:rPr lang="en-US" sz="1100" dirty="0">
                <a:latin typeface="+mn-lt"/>
              </a:rPr>
              <a:t>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1413405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9BAC2-2231-4A75-AC15-8140C279ED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92A00C9-83AE-4292-93F5-5C9776FBB4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rgbClr val="05103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DAAED-8C7B-42FD-8751-AF8E1111E1AE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>
              <a:solidFill>
                <a:srgbClr val="051039"/>
              </a:solidFill>
            </a:endParaRP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A558710-D6C1-4575-BFA1-53733DC9A7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rgbClr val="051039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EB10C1A-CE68-4EA2-A998-6DE9AA2D8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rgbClr val="051039"/>
                </a:solidFill>
              </a:defRPr>
            </a:lvl1pPr>
          </a:lstStyle>
          <a:p>
            <a:r>
              <a:rPr lang="fr-FR" dirty="0"/>
              <a:t>1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69AA73C-6D6C-FF42-8B84-FC366CA264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3708" y="5795670"/>
            <a:ext cx="2182475" cy="634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579BA-58EF-4166-AB82-A706894C779A}"/>
              </a:ext>
            </a:extLst>
          </p:cNvPr>
          <p:cNvSpPr txBox="1"/>
          <p:nvPr userDrawn="1"/>
        </p:nvSpPr>
        <p:spPr>
          <a:xfrm>
            <a:off x="10408576" y="6442502"/>
            <a:ext cx="17181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Global Business Services</a:t>
            </a:r>
          </a:p>
          <a:p>
            <a:pPr algn="ctr"/>
            <a:r>
              <a:rPr lang="en-US" sz="1050" dirty="0"/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3183146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8C15DB0-E22A-41D1-BBBA-BF4296AB3B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10F86-774B-408D-AE90-415E1784ACCD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A807C-D6C7-43C8-ADA2-26163FE62C63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0">
            <a:extLst>
              <a:ext uri="{FF2B5EF4-FFF2-40B4-BE49-F238E27FC236}">
                <a16:creationId xmlns:a16="http://schemas.microsoft.com/office/drawing/2014/main" id="{A5115F17-9D18-4DEC-BA10-E8FBCF0780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569EF3-7BB5-4DDD-AD8F-54F0FB0C6C39}"/>
              </a:ext>
            </a:extLst>
          </p:cNvPr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8" name="Picture 7" descr="A picture containing water, outdoor, ship, watercraft&#10;&#10;Description automatically generated">
            <a:extLst>
              <a:ext uri="{FF2B5EF4-FFF2-40B4-BE49-F238E27FC236}">
                <a16:creationId xmlns:a16="http://schemas.microsoft.com/office/drawing/2014/main" id="{99B6F2EF-F674-4540-AB24-55C91BD67E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531"/>
            <a:ext cx="12192000" cy="571503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9E1E65A-866D-4DCD-B9A8-3B51C42CC2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31647" y="5002349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THANK YOU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75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63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1FA0-FA79-4E48-AAF1-06C63425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FA03-F84E-4F3A-9707-A618F58E1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1EEA7-BD74-4BDF-A040-B1D59B48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1249-3A4D-4056-B19C-FF4A4A62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D0C4D-948B-4329-A4E0-BA0015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94561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A86-5370-46D5-8F1F-FF50EAF8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AF3D-3AB8-4DDF-9015-D35E37555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A115B-3C22-493A-B82E-119CE2F52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6AFDE-6E76-434C-A477-C521FA69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BCFB8-D989-4FFF-90C6-2202F4CD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2423-8F6D-47E3-B6F3-71FD0065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0215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56D8-F812-48F6-B93C-3BF2BA1B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49CB-D7DB-472D-B757-340C58CC3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31D60-5573-4F09-8AB3-75129C22D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AA1E6-E3F6-4959-8A68-C88FD3AA4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ECE97-0B7C-4DE4-9C2D-3A4737649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74B7C-7E9D-4C65-A696-FC760BE9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322410-034C-4BCD-AFB3-58C265E7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E54F13-59EE-4CC3-A04D-3DC0FBEF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2442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1E9F-B9A9-4CCE-9E3D-D526300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7448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48610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69BA-062A-49CF-89B5-86B5972C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F6217-65CE-4763-8DA2-F552CD9B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B6259-9ABB-45A1-A756-B322DCB1A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ABFB4-BC62-49E7-887E-687134B7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DAE44-D343-4D32-9B97-A66FBAC5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661D8-B98F-48BB-9D0D-A6D4452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97961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0CCC-16B5-4E78-B015-1F66102C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64FA1-1799-411E-9CDE-785A18060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61AF9-2415-4A40-96B8-EDA0F0167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9CC6C-179F-4B85-B575-0B322DEB3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7D4D-8371-49CC-814D-CC5EE434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CCED5-0814-4A48-B8A5-F0799344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12904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B22B0-5BA6-4935-8772-9289633C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E81DD-4CE9-44B2-AF63-101CA025F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073F-C072-47B4-8C84-1621042F4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A7F81-41DF-41ED-B123-96AD581D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A1E1-EDEA-4996-97A9-713AFB7BA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82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10" r:id="rId12"/>
    <p:sldLayoutId id="2147483706" r:id="rId13"/>
    <p:sldLayoutId id="2147483707" r:id="rId14"/>
    <p:sldLayoutId id="2147483708" r:id="rId15"/>
    <p:sldLayoutId id="2147483709" r:id="rId16"/>
    <p:sldLayoutId id="2147483734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7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1" r:id="rId3"/>
    <p:sldLayoutId id="2147483732" r:id="rId4"/>
    <p:sldLayoutId id="2147483733" r:id="rId5"/>
    <p:sldLayoutId id="214748373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0FDE4-757E-4B3A-BBFF-366721E670FC}"/>
              </a:ext>
            </a:extLst>
          </p:cNvPr>
          <p:cNvSpPr/>
          <p:nvPr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100" dirty="0"/>
              <a:t>GBS/MUM/FOR/PCR/001</a:t>
            </a:r>
            <a:r>
              <a:rPr lang="en-US" sz="1100" dirty="0">
                <a:latin typeface="+mn-lt"/>
              </a:rPr>
              <a:t>                                              INTERNAL</a:t>
            </a:r>
            <a:r>
              <a:rPr lang="en-US" sz="1100" baseline="0" dirty="0">
                <a:latin typeface="+mn-lt"/>
              </a:rPr>
              <a:t>                                                                                                 </a:t>
            </a:r>
            <a:r>
              <a:rPr lang="en-US" sz="1100" dirty="0">
                <a:latin typeface="+mn-lt"/>
              </a:rPr>
              <a:t>                       V1.0       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568B11D-CE1F-494C-9CCC-0A12CC7066F5}"/>
              </a:ext>
            </a:extLst>
          </p:cNvPr>
          <p:cNvSpPr txBox="1">
            <a:spLocks/>
          </p:cNvSpPr>
          <p:nvPr/>
        </p:nvSpPr>
        <p:spPr>
          <a:xfrm>
            <a:off x="5248275" y="3330753"/>
            <a:ext cx="6943725" cy="17145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6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4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22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0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68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24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Mission Statement</a:t>
            </a:r>
            <a:endParaRPr lang="en-IN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To enable emergence of a sustainable ecosystem in collaboration with our stakeholders, through Innovation, Enterprising Human Capital, Transformational Technology Solutions, Learning Environment and Excellence in Process delivery.</a:t>
            </a:r>
            <a:endParaRPr lang="en-GB" b="1" dirty="0">
              <a:solidFill>
                <a:prstClr val="black"/>
              </a:solidFill>
            </a:endParaRP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C418-BCF1-5229-4788-5EEB64AD29AF}"/>
              </a:ext>
            </a:extLst>
          </p:cNvPr>
          <p:cNvSpPr txBox="1"/>
          <p:nvPr/>
        </p:nvSpPr>
        <p:spPr>
          <a:xfrm>
            <a:off x="226000" y="279462"/>
            <a:ext cx="4471777" cy="670099"/>
          </a:xfrm>
          <a:custGeom>
            <a:avLst/>
            <a:gdLst/>
            <a:ahLst/>
            <a:cxnLst/>
            <a:rect l="l" t="t" r="r" b="b"/>
            <a:pathLst>
              <a:path w="4471777" h="670099">
                <a:moveTo>
                  <a:pt x="3517868" y="511783"/>
                </a:moveTo>
                <a:cubicBezTo>
                  <a:pt x="3512591" y="514651"/>
                  <a:pt x="3507944" y="517519"/>
                  <a:pt x="3503929" y="520387"/>
                </a:cubicBezTo>
                <a:cubicBezTo>
                  <a:pt x="3499914" y="523255"/>
                  <a:pt x="3496587" y="526267"/>
                  <a:pt x="3493948" y="529422"/>
                </a:cubicBezTo>
                <a:cubicBezTo>
                  <a:pt x="3491310" y="532576"/>
                  <a:pt x="3489331" y="535903"/>
                  <a:pt x="3488012" y="539402"/>
                </a:cubicBezTo>
                <a:cubicBezTo>
                  <a:pt x="3486692" y="542901"/>
                  <a:pt x="3486033" y="546658"/>
                  <a:pt x="3486033" y="550674"/>
                </a:cubicBezTo>
                <a:cubicBezTo>
                  <a:pt x="3486033" y="559622"/>
                  <a:pt x="3488929" y="566448"/>
                  <a:pt x="3494723" y="571152"/>
                </a:cubicBezTo>
                <a:cubicBezTo>
                  <a:pt x="3500516" y="575855"/>
                  <a:pt x="3509149" y="578207"/>
                  <a:pt x="3520621" y="578207"/>
                </a:cubicBezTo>
                <a:cubicBezTo>
                  <a:pt x="3531864" y="578207"/>
                  <a:pt x="3540267" y="575798"/>
                  <a:pt x="3545831" y="570979"/>
                </a:cubicBezTo>
                <a:cubicBezTo>
                  <a:pt x="3551395" y="566161"/>
                  <a:pt x="3554177" y="559507"/>
                  <a:pt x="3554177" y="551018"/>
                </a:cubicBezTo>
                <a:cubicBezTo>
                  <a:pt x="3554177" y="546773"/>
                  <a:pt x="3553460" y="542901"/>
                  <a:pt x="3552026" y="539402"/>
                </a:cubicBezTo>
                <a:cubicBezTo>
                  <a:pt x="3550592" y="535903"/>
                  <a:pt x="3548355" y="532605"/>
                  <a:pt x="3545315" y="529508"/>
                </a:cubicBezTo>
                <a:cubicBezTo>
                  <a:pt x="3542275" y="526410"/>
                  <a:pt x="3538460" y="523427"/>
                  <a:pt x="3533872" y="520559"/>
                </a:cubicBezTo>
                <a:cubicBezTo>
                  <a:pt x="3529283" y="517691"/>
                  <a:pt x="3523948" y="514766"/>
                  <a:pt x="3517868" y="511783"/>
                </a:cubicBezTo>
                <a:close/>
                <a:moveTo>
                  <a:pt x="2265586" y="492166"/>
                </a:moveTo>
                <a:lnTo>
                  <a:pt x="2428376" y="492166"/>
                </a:lnTo>
                <a:cubicBezTo>
                  <a:pt x="2429753" y="492166"/>
                  <a:pt x="2430957" y="492452"/>
                  <a:pt x="2431990" y="493026"/>
                </a:cubicBezTo>
                <a:cubicBezTo>
                  <a:pt x="2433022" y="493600"/>
                  <a:pt x="2433825" y="494604"/>
                  <a:pt x="2434399" y="496038"/>
                </a:cubicBezTo>
                <a:cubicBezTo>
                  <a:pt x="2434973" y="497472"/>
                  <a:pt x="2435432" y="499307"/>
                  <a:pt x="2435776" y="501544"/>
                </a:cubicBezTo>
                <a:cubicBezTo>
                  <a:pt x="2436120" y="503781"/>
                  <a:pt x="2436292" y="506563"/>
                  <a:pt x="2436292" y="509890"/>
                </a:cubicBezTo>
                <a:cubicBezTo>
                  <a:pt x="2436292" y="516200"/>
                  <a:pt x="2435690" y="520703"/>
                  <a:pt x="2434485" y="523399"/>
                </a:cubicBezTo>
                <a:cubicBezTo>
                  <a:pt x="2433281" y="526095"/>
                  <a:pt x="2431244" y="527443"/>
                  <a:pt x="2428376" y="527443"/>
                </a:cubicBezTo>
                <a:lnTo>
                  <a:pt x="2265586" y="527443"/>
                </a:lnTo>
                <a:cubicBezTo>
                  <a:pt x="2262603" y="527443"/>
                  <a:pt x="2260510" y="526095"/>
                  <a:pt x="2259305" y="523399"/>
                </a:cubicBezTo>
                <a:cubicBezTo>
                  <a:pt x="2258101" y="520703"/>
                  <a:pt x="2257498" y="516200"/>
                  <a:pt x="2257498" y="509890"/>
                </a:cubicBezTo>
                <a:cubicBezTo>
                  <a:pt x="2257498" y="503466"/>
                  <a:pt x="2258101" y="498906"/>
                  <a:pt x="2259305" y="496210"/>
                </a:cubicBezTo>
                <a:cubicBezTo>
                  <a:pt x="2260510" y="493514"/>
                  <a:pt x="2262603" y="492166"/>
                  <a:pt x="2265586" y="492166"/>
                </a:cubicBezTo>
                <a:close/>
                <a:moveTo>
                  <a:pt x="1636504" y="475474"/>
                </a:moveTo>
                <a:cubicBezTo>
                  <a:pt x="1633636" y="475474"/>
                  <a:pt x="1630796" y="475904"/>
                  <a:pt x="1627986" y="476764"/>
                </a:cubicBezTo>
                <a:cubicBezTo>
                  <a:pt x="1625175" y="477625"/>
                  <a:pt x="1622307" y="479030"/>
                  <a:pt x="1619381" y="480980"/>
                </a:cubicBezTo>
                <a:cubicBezTo>
                  <a:pt x="1616456" y="482931"/>
                  <a:pt x="1613445" y="485454"/>
                  <a:pt x="1610347" y="488552"/>
                </a:cubicBezTo>
                <a:cubicBezTo>
                  <a:pt x="1607250" y="491649"/>
                  <a:pt x="1603980" y="495493"/>
                  <a:pt x="1600539" y="500081"/>
                </a:cubicBezTo>
                <a:lnTo>
                  <a:pt x="1600539" y="550674"/>
                </a:lnTo>
                <a:cubicBezTo>
                  <a:pt x="1606619" y="558360"/>
                  <a:pt x="1612412" y="564297"/>
                  <a:pt x="1617919" y="568484"/>
                </a:cubicBezTo>
                <a:cubicBezTo>
                  <a:pt x="1623425" y="572672"/>
                  <a:pt x="1629161" y="574765"/>
                  <a:pt x="1635127" y="574765"/>
                </a:cubicBezTo>
                <a:cubicBezTo>
                  <a:pt x="1640748" y="574765"/>
                  <a:pt x="1645538" y="573331"/>
                  <a:pt x="1649496" y="570463"/>
                </a:cubicBezTo>
                <a:cubicBezTo>
                  <a:pt x="1653454" y="567595"/>
                  <a:pt x="1656695" y="563838"/>
                  <a:pt x="1659219" y="559192"/>
                </a:cubicBezTo>
                <a:cubicBezTo>
                  <a:pt x="1661743" y="554546"/>
                  <a:pt x="1663607" y="549297"/>
                  <a:pt x="1664811" y="543446"/>
                </a:cubicBezTo>
                <a:cubicBezTo>
                  <a:pt x="1666016" y="537595"/>
                  <a:pt x="1666618" y="531745"/>
                  <a:pt x="1666618" y="525894"/>
                </a:cubicBezTo>
                <a:cubicBezTo>
                  <a:pt x="1666618" y="519355"/>
                  <a:pt x="1666131" y="513074"/>
                  <a:pt x="1665155" y="507051"/>
                </a:cubicBezTo>
                <a:cubicBezTo>
                  <a:pt x="1664180" y="501028"/>
                  <a:pt x="1662517" y="495665"/>
                  <a:pt x="1660165" y="490961"/>
                </a:cubicBezTo>
                <a:cubicBezTo>
                  <a:pt x="1657813" y="486258"/>
                  <a:pt x="1654716" y="482500"/>
                  <a:pt x="1650873" y="479690"/>
                </a:cubicBezTo>
                <a:cubicBezTo>
                  <a:pt x="1647029" y="476879"/>
                  <a:pt x="1642240" y="475474"/>
                  <a:pt x="1636504" y="475474"/>
                </a:cubicBezTo>
                <a:close/>
                <a:moveTo>
                  <a:pt x="1820981" y="472720"/>
                </a:moveTo>
                <a:cubicBezTo>
                  <a:pt x="1814556" y="472720"/>
                  <a:pt x="1808935" y="473896"/>
                  <a:pt x="1804117" y="476248"/>
                </a:cubicBezTo>
                <a:cubicBezTo>
                  <a:pt x="1799298" y="478600"/>
                  <a:pt x="1795341" y="482041"/>
                  <a:pt x="1792243" y="486573"/>
                </a:cubicBezTo>
                <a:cubicBezTo>
                  <a:pt x="1789146" y="491105"/>
                  <a:pt x="1786822" y="496554"/>
                  <a:pt x="1785274" y="502921"/>
                </a:cubicBezTo>
                <a:cubicBezTo>
                  <a:pt x="1783725" y="509288"/>
                  <a:pt x="1782951" y="516544"/>
                  <a:pt x="1782951" y="524689"/>
                </a:cubicBezTo>
                <a:cubicBezTo>
                  <a:pt x="1782951" y="532261"/>
                  <a:pt x="1783581" y="539230"/>
                  <a:pt x="1784843" y="545597"/>
                </a:cubicBezTo>
                <a:cubicBezTo>
                  <a:pt x="1786105" y="551964"/>
                  <a:pt x="1788142" y="557500"/>
                  <a:pt x="1790952" y="562203"/>
                </a:cubicBezTo>
                <a:cubicBezTo>
                  <a:pt x="1793763" y="566907"/>
                  <a:pt x="1797578" y="570549"/>
                  <a:pt x="1802396" y="573130"/>
                </a:cubicBezTo>
                <a:cubicBezTo>
                  <a:pt x="1807214" y="575712"/>
                  <a:pt x="1813180" y="577002"/>
                  <a:pt x="1820292" y="577002"/>
                </a:cubicBezTo>
                <a:cubicBezTo>
                  <a:pt x="1826832" y="577002"/>
                  <a:pt x="1832510" y="575826"/>
                  <a:pt x="1837329" y="573475"/>
                </a:cubicBezTo>
                <a:cubicBezTo>
                  <a:pt x="1842147" y="571123"/>
                  <a:pt x="1846105" y="567710"/>
                  <a:pt x="1849202" y="563236"/>
                </a:cubicBezTo>
                <a:cubicBezTo>
                  <a:pt x="1852300" y="558762"/>
                  <a:pt x="1854594" y="553341"/>
                  <a:pt x="1856086" y="546974"/>
                </a:cubicBezTo>
                <a:cubicBezTo>
                  <a:pt x="1857577" y="540607"/>
                  <a:pt x="1858323" y="533351"/>
                  <a:pt x="1858323" y="525206"/>
                </a:cubicBezTo>
                <a:cubicBezTo>
                  <a:pt x="1858323" y="517634"/>
                  <a:pt x="1857721" y="510665"/>
                  <a:pt x="1856516" y="504297"/>
                </a:cubicBezTo>
                <a:cubicBezTo>
                  <a:pt x="1855311" y="497930"/>
                  <a:pt x="1853275" y="492395"/>
                  <a:pt x="1850407" y="487692"/>
                </a:cubicBezTo>
                <a:cubicBezTo>
                  <a:pt x="1847539" y="482988"/>
                  <a:pt x="1843724" y="479317"/>
                  <a:pt x="1838963" y="476678"/>
                </a:cubicBezTo>
                <a:cubicBezTo>
                  <a:pt x="1834203" y="474040"/>
                  <a:pt x="1828208" y="472720"/>
                  <a:pt x="1820981" y="472720"/>
                </a:cubicBezTo>
                <a:close/>
                <a:moveTo>
                  <a:pt x="3101865" y="469107"/>
                </a:moveTo>
                <a:cubicBezTo>
                  <a:pt x="3096359" y="469107"/>
                  <a:pt x="3091569" y="470139"/>
                  <a:pt x="3087496" y="472204"/>
                </a:cubicBezTo>
                <a:cubicBezTo>
                  <a:pt x="3083424" y="474269"/>
                  <a:pt x="3080040" y="477051"/>
                  <a:pt x="3077344" y="480550"/>
                </a:cubicBezTo>
                <a:cubicBezTo>
                  <a:pt x="3074648" y="484049"/>
                  <a:pt x="3072583" y="488179"/>
                  <a:pt x="3071149" y="492940"/>
                </a:cubicBezTo>
                <a:cubicBezTo>
                  <a:pt x="3069715" y="497701"/>
                  <a:pt x="3068883" y="502777"/>
                  <a:pt x="3068653" y="508169"/>
                </a:cubicBezTo>
                <a:lnTo>
                  <a:pt x="3133356" y="508169"/>
                </a:lnTo>
                <a:cubicBezTo>
                  <a:pt x="3133701" y="496009"/>
                  <a:pt x="3131263" y="486458"/>
                  <a:pt x="3126043" y="479518"/>
                </a:cubicBezTo>
                <a:cubicBezTo>
                  <a:pt x="3120823" y="472577"/>
                  <a:pt x="3112764" y="469107"/>
                  <a:pt x="3101865" y="469107"/>
                </a:cubicBezTo>
                <a:close/>
                <a:moveTo>
                  <a:pt x="2920890" y="469107"/>
                </a:moveTo>
                <a:cubicBezTo>
                  <a:pt x="2915384" y="469107"/>
                  <a:pt x="2910594" y="470139"/>
                  <a:pt x="2906521" y="472204"/>
                </a:cubicBezTo>
                <a:cubicBezTo>
                  <a:pt x="2902449" y="474269"/>
                  <a:pt x="2899065" y="477051"/>
                  <a:pt x="2896369" y="480550"/>
                </a:cubicBezTo>
                <a:cubicBezTo>
                  <a:pt x="2893673" y="484049"/>
                  <a:pt x="2891608" y="488179"/>
                  <a:pt x="2890174" y="492940"/>
                </a:cubicBezTo>
                <a:cubicBezTo>
                  <a:pt x="2888740" y="497701"/>
                  <a:pt x="2887908" y="502777"/>
                  <a:pt x="2887678" y="508169"/>
                </a:cubicBezTo>
                <a:lnTo>
                  <a:pt x="2952381" y="508169"/>
                </a:lnTo>
                <a:cubicBezTo>
                  <a:pt x="2952726" y="496009"/>
                  <a:pt x="2950288" y="486458"/>
                  <a:pt x="2945068" y="479518"/>
                </a:cubicBezTo>
                <a:cubicBezTo>
                  <a:pt x="2939848" y="472577"/>
                  <a:pt x="2931789" y="469107"/>
                  <a:pt x="2920890" y="469107"/>
                </a:cubicBezTo>
                <a:close/>
                <a:moveTo>
                  <a:pt x="1444515" y="469107"/>
                </a:moveTo>
                <a:cubicBezTo>
                  <a:pt x="1439009" y="469107"/>
                  <a:pt x="1434219" y="470139"/>
                  <a:pt x="1430147" y="472204"/>
                </a:cubicBezTo>
                <a:cubicBezTo>
                  <a:pt x="1426074" y="474269"/>
                  <a:pt x="1422690" y="477051"/>
                  <a:pt x="1419994" y="480550"/>
                </a:cubicBezTo>
                <a:cubicBezTo>
                  <a:pt x="1417298" y="484049"/>
                  <a:pt x="1415233" y="488179"/>
                  <a:pt x="1413799" y="492940"/>
                </a:cubicBezTo>
                <a:cubicBezTo>
                  <a:pt x="1412365" y="497701"/>
                  <a:pt x="1411533" y="502777"/>
                  <a:pt x="1411304" y="508169"/>
                </a:cubicBezTo>
                <a:lnTo>
                  <a:pt x="1476007" y="508169"/>
                </a:lnTo>
                <a:cubicBezTo>
                  <a:pt x="1476351" y="496009"/>
                  <a:pt x="1473913" y="486458"/>
                  <a:pt x="1468693" y="479518"/>
                </a:cubicBezTo>
                <a:cubicBezTo>
                  <a:pt x="1463473" y="472577"/>
                  <a:pt x="1455414" y="469107"/>
                  <a:pt x="1444515" y="469107"/>
                </a:cubicBezTo>
                <a:close/>
                <a:moveTo>
                  <a:pt x="577740" y="469107"/>
                </a:moveTo>
                <a:cubicBezTo>
                  <a:pt x="572234" y="469107"/>
                  <a:pt x="567444" y="470139"/>
                  <a:pt x="563372" y="472204"/>
                </a:cubicBezTo>
                <a:cubicBezTo>
                  <a:pt x="559299" y="474269"/>
                  <a:pt x="555915" y="477051"/>
                  <a:pt x="553219" y="480550"/>
                </a:cubicBezTo>
                <a:cubicBezTo>
                  <a:pt x="550523" y="484049"/>
                  <a:pt x="548458" y="488179"/>
                  <a:pt x="547024" y="492940"/>
                </a:cubicBezTo>
                <a:cubicBezTo>
                  <a:pt x="545590" y="497701"/>
                  <a:pt x="544758" y="502777"/>
                  <a:pt x="544529" y="508169"/>
                </a:cubicBezTo>
                <a:lnTo>
                  <a:pt x="609232" y="508169"/>
                </a:lnTo>
                <a:cubicBezTo>
                  <a:pt x="609576" y="496009"/>
                  <a:pt x="607138" y="486458"/>
                  <a:pt x="601918" y="479518"/>
                </a:cubicBezTo>
                <a:cubicBezTo>
                  <a:pt x="596698" y="472577"/>
                  <a:pt x="588639" y="469107"/>
                  <a:pt x="577740" y="469107"/>
                </a:cubicBezTo>
                <a:close/>
                <a:moveTo>
                  <a:pt x="396765" y="469107"/>
                </a:moveTo>
                <a:cubicBezTo>
                  <a:pt x="391259" y="469107"/>
                  <a:pt x="386469" y="470139"/>
                  <a:pt x="382396" y="472204"/>
                </a:cubicBezTo>
                <a:cubicBezTo>
                  <a:pt x="378324" y="474269"/>
                  <a:pt x="374940" y="477051"/>
                  <a:pt x="372244" y="480550"/>
                </a:cubicBezTo>
                <a:cubicBezTo>
                  <a:pt x="369548" y="484049"/>
                  <a:pt x="367483" y="488179"/>
                  <a:pt x="366049" y="492940"/>
                </a:cubicBezTo>
                <a:cubicBezTo>
                  <a:pt x="364615" y="497701"/>
                  <a:pt x="363783" y="502777"/>
                  <a:pt x="363553" y="508169"/>
                </a:cubicBezTo>
                <a:lnTo>
                  <a:pt x="428256" y="508169"/>
                </a:lnTo>
                <a:cubicBezTo>
                  <a:pt x="428601" y="496009"/>
                  <a:pt x="426163" y="486458"/>
                  <a:pt x="420943" y="479518"/>
                </a:cubicBezTo>
                <a:cubicBezTo>
                  <a:pt x="415723" y="472577"/>
                  <a:pt x="407664" y="469107"/>
                  <a:pt x="396765" y="469107"/>
                </a:cubicBezTo>
                <a:close/>
                <a:moveTo>
                  <a:pt x="951704" y="441401"/>
                </a:moveTo>
                <a:cubicBezTo>
                  <a:pt x="956637" y="441401"/>
                  <a:pt x="960537" y="441487"/>
                  <a:pt x="963405" y="441659"/>
                </a:cubicBezTo>
                <a:cubicBezTo>
                  <a:pt x="966273" y="441832"/>
                  <a:pt x="968510" y="442262"/>
                  <a:pt x="970116" y="442950"/>
                </a:cubicBezTo>
                <a:cubicBezTo>
                  <a:pt x="971723" y="443638"/>
                  <a:pt x="972927" y="444700"/>
                  <a:pt x="973730" y="446134"/>
                </a:cubicBezTo>
                <a:cubicBezTo>
                  <a:pt x="974533" y="447568"/>
                  <a:pt x="975336" y="449604"/>
                  <a:pt x="976139" y="452243"/>
                </a:cubicBezTo>
                <a:lnTo>
                  <a:pt x="1012277" y="554976"/>
                </a:lnTo>
                <a:lnTo>
                  <a:pt x="1012793" y="554976"/>
                </a:lnTo>
                <a:lnTo>
                  <a:pt x="1045833" y="450178"/>
                </a:lnTo>
                <a:cubicBezTo>
                  <a:pt x="1046521" y="447195"/>
                  <a:pt x="1047410" y="445216"/>
                  <a:pt x="1048500" y="444241"/>
                </a:cubicBezTo>
                <a:cubicBezTo>
                  <a:pt x="1049590" y="443266"/>
                  <a:pt x="1051397" y="442549"/>
                  <a:pt x="1053921" y="442090"/>
                </a:cubicBezTo>
                <a:cubicBezTo>
                  <a:pt x="1056445" y="441631"/>
                  <a:pt x="1060861" y="441401"/>
                  <a:pt x="1067171" y="441401"/>
                </a:cubicBezTo>
                <a:cubicBezTo>
                  <a:pt x="1072104" y="441401"/>
                  <a:pt x="1076205" y="441631"/>
                  <a:pt x="1079475" y="442090"/>
                </a:cubicBezTo>
                <a:cubicBezTo>
                  <a:pt x="1082744" y="442549"/>
                  <a:pt x="1085154" y="443409"/>
                  <a:pt x="1086702" y="444671"/>
                </a:cubicBezTo>
                <a:cubicBezTo>
                  <a:pt x="1088251" y="445933"/>
                  <a:pt x="1089025" y="447625"/>
                  <a:pt x="1089025" y="449747"/>
                </a:cubicBezTo>
                <a:cubicBezTo>
                  <a:pt x="1089025" y="451870"/>
                  <a:pt x="1088566" y="454365"/>
                  <a:pt x="1087649" y="457233"/>
                </a:cubicBezTo>
                <a:lnTo>
                  <a:pt x="1036540" y="607633"/>
                </a:lnTo>
                <a:lnTo>
                  <a:pt x="1017955" y="662011"/>
                </a:lnTo>
                <a:cubicBezTo>
                  <a:pt x="1016923" y="664879"/>
                  <a:pt x="1014112" y="666944"/>
                  <a:pt x="1009523" y="668206"/>
                </a:cubicBezTo>
                <a:cubicBezTo>
                  <a:pt x="1004935" y="669468"/>
                  <a:pt x="998223" y="670099"/>
                  <a:pt x="989390" y="670099"/>
                </a:cubicBezTo>
                <a:cubicBezTo>
                  <a:pt x="984801" y="670099"/>
                  <a:pt x="981130" y="669898"/>
                  <a:pt x="978376" y="669497"/>
                </a:cubicBezTo>
                <a:cubicBezTo>
                  <a:pt x="975623" y="669095"/>
                  <a:pt x="973558" y="668436"/>
                  <a:pt x="972182" y="667518"/>
                </a:cubicBezTo>
                <a:cubicBezTo>
                  <a:pt x="970805" y="666600"/>
                  <a:pt x="970059" y="665453"/>
                  <a:pt x="969944" y="664076"/>
                </a:cubicBezTo>
                <a:cubicBezTo>
                  <a:pt x="969830" y="662699"/>
                  <a:pt x="970174" y="661036"/>
                  <a:pt x="970977" y="659086"/>
                </a:cubicBezTo>
                <a:lnTo>
                  <a:pt x="991455" y="607633"/>
                </a:lnTo>
                <a:cubicBezTo>
                  <a:pt x="989963" y="606945"/>
                  <a:pt x="988615" y="605884"/>
                  <a:pt x="987411" y="604450"/>
                </a:cubicBezTo>
                <a:cubicBezTo>
                  <a:pt x="986206" y="603016"/>
                  <a:pt x="985317" y="601495"/>
                  <a:pt x="984743" y="599889"/>
                </a:cubicBezTo>
                <a:lnTo>
                  <a:pt x="931914" y="458782"/>
                </a:lnTo>
                <a:cubicBezTo>
                  <a:pt x="930423" y="454766"/>
                  <a:pt x="929677" y="451698"/>
                  <a:pt x="929677" y="449575"/>
                </a:cubicBezTo>
                <a:cubicBezTo>
                  <a:pt x="929677" y="447453"/>
                  <a:pt x="930365" y="445789"/>
                  <a:pt x="931742" y="444585"/>
                </a:cubicBezTo>
                <a:cubicBezTo>
                  <a:pt x="933119" y="443380"/>
                  <a:pt x="935442" y="442549"/>
                  <a:pt x="938712" y="442090"/>
                </a:cubicBezTo>
                <a:cubicBezTo>
                  <a:pt x="941981" y="441631"/>
                  <a:pt x="946312" y="441401"/>
                  <a:pt x="951704" y="441401"/>
                </a:cubicBezTo>
                <a:close/>
                <a:moveTo>
                  <a:pt x="3102898" y="438476"/>
                </a:moveTo>
                <a:cubicBezTo>
                  <a:pt x="3115747" y="438476"/>
                  <a:pt x="3126731" y="440369"/>
                  <a:pt x="3135852" y="444155"/>
                </a:cubicBezTo>
                <a:cubicBezTo>
                  <a:pt x="3144972" y="447940"/>
                  <a:pt x="3152458" y="453189"/>
                  <a:pt x="3158308" y="459900"/>
                </a:cubicBezTo>
                <a:cubicBezTo>
                  <a:pt x="3164159" y="466611"/>
                  <a:pt x="3168461" y="474556"/>
                  <a:pt x="3171215" y="483734"/>
                </a:cubicBezTo>
                <a:cubicBezTo>
                  <a:pt x="3173968" y="492911"/>
                  <a:pt x="3175345" y="502892"/>
                  <a:pt x="3175345" y="513676"/>
                </a:cubicBezTo>
                <a:lnTo>
                  <a:pt x="3175345" y="520559"/>
                </a:lnTo>
                <a:cubicBezTo>
                  <a:pt x="3175345" y="525836"/>
                  <a:pt x="3174169" y="529737"/>
                  <a:pt x="3171817" y="532261"/>
                </a:cubicBezTo>
                <a:cubicBezTo>
                  <a:pt x="3169465" y="534785"/>
                  <a:pt x="3166224" y="536047"/>
                  <a:pt x="3162094" y="536047"/>
                </a:cubicBezTo>
                <a:lnTo>
                  <a:pt x="3068653" y="536047"/>
                </a:lnTo>
                <a:cubicBezTo>
                  <a:pt x="3068653" y="542586"/>
                  <a:pt x="3069428" y="548523"/>
                  <a:pt x="3070977" y="553857"/>
                </a:cubicBezTo>
                <a:cubicBezTo>
                  <a:pt x="3072525" y="559192"/>
                  <a:pt x="3074992" y="563723"/>
                  <a:pt x="3078376" y="567452"/>
                </a:cubicBezTo>
                <a:cubicBezTo>
                  <a:pt x="3081760" y="571180"/>
                  <a:pt x="3086120" y="574020"/>
                  <a:pt x="3091454" y="575970"/>
                </a:cubicBezTo>
                <a:cubicBezTo>
                  <a:pt x="3096789" y="577920"/>
                  <a:pt x="3103185" y="578895"/>
                  <a:pt x="3110642" y="578895"/>
                </a:cubicBezTo>
                <a:cubicBezTo>
                  <a:pt x="3118213" y="578895"/>
                  <a:pt x="3124867" y="578350"/>
                  <a:pt x="3130603" y="577260"/>
                </a:cubicBezTo>
                <a:cubicBezTo>
                  <a:pt x="3136339" y="576171"/>
                  <a:pt x="3141301" y="574966"/>
                  <a:pt x="3145488" y="573647"/>
                </a:cubicBezTo>
                <a:cubicBezTo>
                  <a:pt x="3149676" y="572327"/>
                  <a:pt x="3153146" y="571123"/>
                  <a:pt x="3155899" y="570033"/>
                </a:cubicBezTo>
                <a:cubicBezTo>
                  <a:pt x="3158653" y="568943"/>
                  <a:pt x="3160890" y="568398"/>
                  <a:pt x="3162610" y="568398"/>
                </a:cubicBezTo>
                <a:cubicBezTo>
                  <a:pt x="3163643" y="568398"/>
                  <a:pt x="3164503" y="568599"/>
                  <a:pt x="3165192" y="569001"/>
                </a:cubicBezTo>
                <a:cubicBezTo>
                  <a:pt x="3165880" y="569402"/>
                  <a:pt x="3166454" y="570119"/>
                  <a:pt x="3166913" y="571152"/>
                </a:cubicBezTo>
                <a:cubicBezTo>
                  <a:pt x="3167372" y="572184"/>
                  <a:pt x="3167687" y="573647"/>
                  <a:pt x="3167859" y="575540"/>
                </a:cubicBezTo>
                <a:cubicBezTo>
                  <a:pt x="3168031" y="577433"/>
                  <a:pt x="3168117" y="579813"/>
                  <a:pt x="3168117" y="582681"/>
                </a:cubicBezTo>
                <a:cubicBezTo>
                  <a:pt x="3168117" y="585205"/>
                  <a:pt x="3168060" y="587356"/>
                  <a:pt x="3167945" y="589134"/>
                </a:cubicBezTo>
                <a:cubicBezTo>
                  <a:pt x="3167830" y="590912"/>
                  <a:pt x="3167658" y="592432"/>
                  <a:pt x="3167429" y="593694"/>
                </a:cubicBezTo>
                <a:cubicBezTo>
                  <a:pt x="3167199" y="594956"/>
                  <a:pt x="3166855" y="596017"/>
                  <a:pt x="3166396" y="596878"/>
                </a:cubicBezTo>
                <a:cubicBezTo>
                  <a:pt x="3165937" y="597738"/>
                  <a:pt x="3165335" y="598570"/>
                  <a:pt x="3164589" y="599373"/>
                </a:cubicBezTo>
                <a:cubicBezTo>
                  <a:pt x="3163844" y="600176"/>
                  <a:pt x="3161807" y="601266"/>
                  <a:pt x="3158480" y="602643"/>
                </a:cubicBezTo>
                <a:cubicBezTo>
                  <a:pt x="3155154" y="604019"/>
                  <a:pt x="3150909" y="605367"/>
                  <a:pt x="3145746" y="606687"/>
                </a:cubicBezTo>
                <a:cubicBezTo>
                  <a:pt x="3140584" y="608006"/>
                  <a:pt x="3134676" y="609153"/>
                  <a:pt x="3128022" y="610128"/>
                </a:cubicBezTo>
                <a:cubicBezTo>
                  <a:pt x="3121368" y="611103"/>
                  <a:pt x="3114255" y="611591"/>
                  <a:pt x="3106684" y="611591"/>
                </a:cubicBezTo>
                <a:cubicBezTo>
                  <a:pt x="3093032" y="611591"/>
                  <a:pt x="3081072" y="609870"/>
                  <a:pt x="3070804" y="606428"/>
                </a:cubicBezTo>
                <a:cubicBezTo>
                  <a:pt x="3060537" y="602987"/>
                  <a:pt x="3051961" y="597767"/>
                  <a:pt x="3045078" y="590769"/>
                </a:cubicBezTo>
                <a:cubicBezTo>
                  <a:pt x="3038195" y="583771"/>
                  <a:pt x="3033061" y="574937"/>
                  <a:pt x="3029677" y="564268"/>
                </a:cubicBezTo>
                <a:cubicBezTo>
                  <a:pt x="3026292" y="553599"/>
                  <a:pt x="3024600" y="541094"/>
                  <a:pt x="3024600" y="526754"/>
                </a:cubicBezTo>
                <a:cubicBezTo>
                  <a:pt x="3024600" y="513102"/>
                  <a:pt x="3026378" y="500798"/>
                  <a:pt x="3029935" y="489843"/>
                </a:cubicBezTo>
                <a:cubicBezTo>
                  <a:pt x="3033491" y="478887"/>
                  <a:pt x="3038654" y="469594"/>
                  <a:pt x="3045422" y="461965"/>
                </a:cubicBezTo>
                <a:cubicBezTo>
                  <a:pt x="3052191" y="454336"/>
                  <a:pt x="3060422" y="448514"/>
                  <a:pt x="3070116" y="444499"/>
                </a:cubicBezTo>
                <a:cubicBezTo>
                  <a:pt x="3079810" y="440484"/>
                  <a:pt x="3090737" y="438476"/>
                  <a:pt x="3102898" y="438476"/>
                </a:cubicBezTo>
                <a:close/>
                <a:moveTo>
                  <a:pt x="2921923" y="438476"/>
                </a:moveTo>
                <a:cubicBezTo>
                  <a:pt x="2934772" y="438476"/>
                  <a:pt x="2945756" y="440369"/>
                  <a:pt x="2954877" y="444155"/>
                </a:cubicBezTo>
                <a:cubicBezTo>
                  <a:pt x="2963997" y="447940"/>
                  <a:pt x="2971483" y="453189"/>
                  <a:pt x="2977333" y="459900"/>
                </a:cubicBezTo>
                <a:cubicBezTo>
                  <a:pt x="2983184" y="466611"/>
                  <a:pt x="2987486" y="474556"/>
                  <a:pt x="2990240" y="483734"/>
                </a:cubicBezTo>
                <a:cubicBezTo>
                  <a:pt x="2992993" y="492911"/>
                  <a:pt x="2994370" y="502892"/>
                  <a:pt x="2994370" y="513676"/>
                </a:cubicBezTo>
                <a:lnTo>
                  <a:pt x="2994370" y="520559"/>
                </a:lnTo>
                <a:cubicBezTo>
                  <a:pt x="2994370" y="525836"/>
                  <a:pt x="2993194" y="529737"/>
                  <a:pt x="2990842" y="532261"/>
                </a:cubicBezTo>
                <a:cubicBezTo>
                  <a:pt x="2988490" y="534785"/>
                  <a:pt x="2985249" y="536047"/>
                  <a:pt x="2981119" y="536047"/>
                </a:cubicBezTo>
                <a:lnTo>
                  <a:pt x="2887678" y="536047"/>
                </a:lnTo>
                <a:cubicBezTo>
                  <a:pt x="2887678" y="542586"/>
                  <a:pt x="2888453" y="548523"/>
                  <a:pt x="2890002" y="553857"/>
                </a:cubicBezTo>
                <a:cubicBezTo>
                  <a:pt x="2891550" y="559192"/>
                  <a:pt x="2894017" y="563723"/>
                  <a:pt x="2897401" y="567452"/>
                </a:cubicBezTo>
                <a:cubicBezTo>
                  <a:pt x="2900785" y="571180"/>
                  <a:pt x="2905145" y="574020"/>
                  <a:pt x="2910479" y="575970"/>
                </a:cubicBezTo>
                <a:cubicBezTo>
                  <a:pt x="2915814" y="577920"/>
                  <a:pt x="2922210" y="578895"/>
                  <a:pt x="2929667" y="578895"/>
                </a:cubicBezTo>
                <a:cubicBezTo>
                  <a:pt x="2937238" y="578895"/>
                  <a:pt x="2943892" y="578350"/>
                  <a:pt x="2949628" y="577260"/>
                </a:cubicBezTo>
                <a:cubicBezTo>
                  <a:pt x="2955364" y="576171"/>
                  <a:pt x="2960326" y="574966"/>
                  <a:pt x="2964513" y="573647"/>
                </a:cubicBezTo>
                <a:cubicBezTo>
                  <a:pt x="2968701" y="572327"/>
                  <a:pt x="2972171" y="571123"/>
                  <a:pt x="2974924" y="570033"/>
                </a:cubicBezTo>
                <a:cubicBezTo>
                  <a:pt x="2977678" y="568943"/>
                  <a:pt x="2979915" y="568398"/>
                  <a:pt x="2981635" y="568398"/>
                </a:cubicBezTo>
                <a:cubicBezTo>
                  <a:pt x="2982668" y="568398"/>
                  <a:pt x="2983528" y="568599"/>
                  <a:pt x="2984217" y="569001"/>
                </a:cubicBezTo>
                <a:cubicBezTo>
                  <a:pt x="2984905" y="569402"/>
                  <a:pt x="2985479" y="570119"/>
                  <a:pt x="2985938" y="571152"/>
                </a:cubicBezTo>
                <a:cubicBezTo>
                  <a:pt x="2986397" y="572184"/>
                  <a:pt x="2986712" y="573647"/>
                  <a:pt x="2986884" y="575540"/>
                </a:cubicBezTo>
                <a:cubicBezTo>
                  <a:pt x="2987056" y="577433"/>
                  <a:pt x="2987142" y="579813"/>
                  <a:pt x="2987142" y="582681"/>
                </a:cubicBezTo>
                <a:cubicBezTo>
                  <a:pt x="2987142" y="585205"/>
                  <a:pt x="2987085" y="587356"/>
                  <a:pt x="2986970" y="589134"/>
                </a:cubicBezTo>
                <a:cubicBezTo>
                  <a:pt x="2986855" y="590912"/>
                  <a:pt x="2986683" y="592432"/>
                  <a:pt x="2986454" y="593694"/>
                </a:cubicBezTo>
                <a:cubicBezTo>
                  <a:pt x="2986224" y="594956"/>
                  <a:pt x="2985880" y="596017"/>
                  <a:pt x="2985421" y="596878"/>
                </a:cubicBezTo>
                <a:cubicBezTo>
                  <a:pt x="2984962" y="597738"/>
                  <a:pt x="2984360" y="598570"/>
                  <a:pt x="2983614" y="599373"/>
                </a:cubicBezTo>
                <a:cubicBezTo>
                  <a:pt x="2982869" y="600176"/>
                  <a:pt x="2980832" y="601266"/>
                  <a:pt x="2977505" y="602643"/>
                </a:cubicBezTo>
                <a:cubicBezTo>
                  <a:pt x="2974179" y="604019"/>
                  <a:pt x="2969934" y="605367"/>
                  <a:pt x="2964771" y="606687"/>
                </a:cubicBezTo>
                <a:cubicBezTo>
                  <a:pt x="2959609" y="608006"/>
                  <a:pt x="2953701" y="609153"/>
                  <a:pt x="2947047" y="610128"/>
                </a:cubicBezTo>
                <a:cubicBezTo>
                  <a:pt x="2940393" y="611103"/>
                  <a:pt x="2933280" y="611591"/>
                  <a:pt x="2925709" y="611591"/>
                </a:cubicBezTo>
                <a:cubicBezTo>
                  <a:pt x="2912057" y="611591"/>
                  <a:pt x="2900097" y="609870"/>
                  <a:pt x="2889829" y="606428"/>
                </a:cubicBezTo>
                <a:cubicBezTo>
                  <a:pt x="2879562" y="602987"/>
                  <a:pt x="2870986" y="597767"/>
                  <a:pt x="2864103" y="590769"/>
                </a:cubicBezTo>
                <a:cubicBezTo>
                  <a:pt x="2857220" y="583771"/>
                  <a:pt x="2852086" y="574937"/>
                  <a:pt x="2848702" y="564268"/>
                </a:cubicBezTo>
                <a:cubicBezTo>
                  <a:pt x="2845317" y="553599"/>
                  <a:pt x="2843625" y="541094"/>
                  <a:pt x="2843625" y="526754"/>
                </a:cubicBezTo>
                <a:cubicBezTo>
                  <a:pt x="2843625" y="513102"/>
                  <a:pt x="2845403" y="500798"/>
                  <a:pt x="2848960" y="489843"/>
                </a:cubicBezTo>
                <a:cubicBezTo>
                  <a:pt x="2852516" y="478887"/>
                  <a:pt x="2857679" y="469594"/>
                  <a:pt x="2864447" y="461965"/>
                </a:cubicBezTo>
                <a:cubicBezTo>
                  <a:pt x="2871216" y="454336"/>
                  <a:pt x="2879447" y="448514"/>
                  <a:pt x="2889141" y="444499"/>
                </a:cubicBezTo>
                <a:cubicBezTo>
                  <a:pt x="2898835" y="440484"/>
                  <a:pt x="2909762" y="438476"/>
                  <a:pt x="2921923" y="438476"/>
                </a:cubicBezTo>
                <a:close/>
                <a:moveTo>
                  <a:pt x="2015955" y="438476"/>
                </a:moveTo>
                <a:cubicBezTo>
                  <a:pt x="2017446" y="438476"/>
                  <a:pt x="2019052" y="438562"/>
                  <a:pt x="2020773" y="438734"/>
                </a:cubicBezTo>
                <a:cubicBezTo>
                  <a:pt x="2022494" y="438906"/>
                  <a:pt x="2024272" y="439193"/>
                  <a:pt x="2026108" y="439594"/>
                </a:cubicBezTo>
                <a:cubicBezTo>
                  <a:pt x="2027943" y="439996"/>
                  <a:pt x="2029549" y="440455"/>
                  <a:pt x="2030926" y="440971"/>
                </a:cubicBezTo>
                <a:cubicBezTo>
                  <a:pt x="2032303" y="441487"/>
                  <a:pt x="2033307" y="442032"/>
                  <a:pt x="2033938" y="442606"/>
                </a:cubicBezTo>
                <a:cubicBezTo>
                  <a:pt x="2034568" y="443179"/>
                  <a:pt x="2035027" y="443810"/>
                  <a:pt x="2035314" y="444499"/>
                </a:cubicBezTo>
                <a:cubicBezTo>
                  <a:pt x="2035601" y="445187"/>
                  <a:pt x="2035859" y="446134"/>
                  <a:pt x="2036089" y="447338"/>
                </a:cubicBezTo>
                <a:cubicBezTo>
                  <a:pt x="2036318" y="448543"/>
                  <a:pt x="2036490" y="450350"/>
                  <a:pt x="2036605" y="452759"/>
                </a:cubicBezTo>
                <a:cubicBezTo>
                  <a:pt x="2036719" y="455168"/>
                  <a:pt x="2036777" y="458437"/>
                  <a:pt x="2036777" y="462567"/>
                </a:cubicBezTo>
                <a:cubicBezTo>
                  <a:pt x="2036777" y="466697"/>
                  <a:pt x="2036662" y="470082"/>
                  <a:pt x="2036433" y="472720"/>
                </a:cubicBezTo>
                <a:cubicBezTo>
                  <a:pt x="2036203" y="475359"/>
                  <a:pt x="2035859" y="477424"/>
                  <a:pt x="2035400" y="478915"/>
                </a:cubicBezTo>
                <a:cubicBezTo>
                  <a:pt x="2034941" y="480407"/>
                  <a:pt x="2034339" y="481439"/>
                  <a:pt x="2033593" y="482013"/>
                </a:cubicBezTo>
                <a:cubicBezTo>
                  <a:pt x="2032848" y="482586"/>
                  <a:pt x="2031901" y="482873"/>
                  <a:pt x="2030754" y="482873"/>
                </a:cubicBezTo>
                <a:cubicBezTo>
                  <a:pt x="2029836" y="482873"/>
                  <a:pt x="2028804" y="482672"/>
                  <a:pt x="2027656" y="482271"/>
                </a:cubicBezTo>
                <a:cubicBezTo>
                  <a:pt x="2026509" y="481869"/>
                  <a:pt x="2025219" y="481439"/>
                  <a:pt x="2023785" y="480980"/>
                </a:cubicBezTo>
                <a:cubicBezTo>
                  <a:pt x="2022351" y="480521"/>
                  <a:pt x="2020773" y="480091"/>
                  <a:pt x="2019052" y="479690"/>
                </a:cubicBezTo>
                <a:cubicBezTo>
                  <a:pt x="2017332" y="479288"/>
                  <a:pt x="2015439" y="479087"/>
                  <a:pt x="2013374" y="479087"/>
                </a:cubicBezTo>
                <a:cubicBezTo>
                  <a:pt x="2010964" y="479087"/>
                  <a:pt x="2008555" y="479575"/>
                  <a:pt x="2006146" y="480550"/>
                </a:cubicBezTo>
                <a:cubicBezTo>
                  <a:pt x="2003737" y="481525"/>
                  <a:pt x="2001242" y="483045"/>
                  <a:pt x="1998661" y="485110"/>
                </a:cubicBezTo>
                <a:cubicBezTo>
                  <a:pt x="1996079" y="487175"/>
                  <a:pt x="1993383" y="489929"/>
                  <a:pt x="1990573" y="493370"/>
                </a:cubicBezTo>
                <a:cubicBezTo>
                  <a:pt x="1987762" y="496812"/>
                  <a:pt x="1984751" y="501057"/>
                  <a:pt x="1981538" y="506104"/>
                </a:cubicBezTo>
                <a:lnTo>
                  <a:pt x="1981538" y="601782"/>
                </a:lnTo>
                <a:cubicBezTo>
                  <a:pt x="1981538" y="602929"/>
                  <a:pt x="1981194" y="603933"/>
                  <a:pt x="1980506" y="604794"/>
                </a:cubicBezTo>
                <a:cubicBezTo>
                  <a:pt x="1979818" y="605654"/>
                  <a:pt x="1978642" y="606371"/>
                  <a:pt x="1976978" y="606945"/>
                </a:cubicBezTo>
                <a:cubicBezTo>
                  <a:pt x="1975315" y="607518"/>
                  <a:pt x="1973106" y="607949"/>
                  <a:pt x="1970353" y="608235"/>
                </a:cubicBezTo>
                <a:cubicBezTo>
                  <a:pt x="1967600" y="608522"/>
                  <a:pt x="1964101" y="608666"/>
                  <a:pt x="1959856" y="608666"/>
                </a:cubicBezTo>
                <a:cubicBezTo>
                  <a:pt x="1955611" y="608666"/>
                  <a:pt x="1952112" y="608522"/>
                  <a:pt x="1949359" y="608235"/>
                </a:cubicBezTo>
                <a:cubicBezTo>
                  <a:pt x="1946606" y="607949"/>
                  <a:pt x="1944397" y="607518"/>
                  <a:pt x="1942734" y="606945"/>
                </a:cubicBezTo>
                <a:cubicBezTo>
                  <a:pt x="1941070" y="606371"/>
                  <a:pt x="1939894" y="605654"/>
                  <a:pt x="1939206" y="604794"/>
                </a:cubicBezTo>
                <a:cubicBezTo>
                  <a:pt x="1938518" y="603933"/>
                  <a:pt x="1938174" y="602929"/>
                  <a:pt x="1938174" y="601782"/>
                </a:cubicBezTo>
                <a:lnTo>
                  <a:pt x="1938174" y="448285"/>
                </a:lnTo>
                <a:cubicBezTo>
                  <a:pt x="1938174" y="447137"/>
                  <a:pt x="1938460" y="446134"/>
                  <a:pt x="1939034" y="445273"/>
                </a:cubicBezTo>
                <a:cubicBezTo>
                  <a:pt x="1939608" y="444413"/>
                  <a:pt x="1940640" y="443696"/>
                  <a:pt x="1942132" y="443122"/>
                </a:cubicBezTo>
                <a:cubicBezTo>
                  <a:pt x="1943623" y="442549"/>
                  <a:pt x="1945545" y="442118"/>
                  <a:pt x="1947896" y="441832"/>
                </a:cubicBezTo>
                <a:cubicBezTo>
                  <a:pt x="1950248" y="441545"/>
                  <a:pt x="1953202" y="441401"/>
                  <a:pt x="1956759" y="441401"/>
                </a:cubicBezTo>
                <a:cubicBezTo>
                  <a:pt x="1960430" y="441401"/>
                  <a:pt x="1963470" y="441545"/>
                  <a:pt x="1965879" y="441832"/>
                </a:cubicBezTo>
                <a:cubicBezTo>
                  <a:pt x="1968288" y="442118"/>
                  <a:pt x="1970152" y="442549"/>
                  <a:pt x="1971472" y="443122"/>
                </a:cubicBezTo>
                <a:cubicBezTo>
                  <a:pt x="1972791" y="443696"/>
                  <a:pt x="1973737" y="444413"/>
                  <a:pt x="1974311" y="445273"/>
                </a:cubicBezTo>
                <a:cubicBezTo>
                  <a:pt x="1974885" y="446134"/>
                  <a:pt x="1975171" y="447137"/>
                  <a:pt x="1975171" y="448285"/>
                </a:cubicBezTo>
                <a:lnTo>
                  <a:pt x="1975171" y="467386"/>
                </a:lnTo>
                <a:cubicBezTo>
                  <a:pt x="1979187" y="461650"/>
                  <a:pt x="1982973" y="456917"/>
                  <a:pt x="1986529" y="453189"/>
                </a:cubicBezTo>
                <a:cubicBezTo>
                  <a:pt x="1990085" y="449461"/>
                  <a:pt x="1993470" y="446506"/>
                  <a:pt x="1996682" y="444327"/>
                </a:cubicBezTo>
                <a:cubicBezTo>
                  <a:pt x="1999894" y="442147"/>
                  <a:pt x="2003106" y="440627"/>
                  <a:pt x="2006318" y="439767"/>
                </a:cubicBezTo>
                <a:cubicBezTo>
                  <a:pt x="2009530" y="438906"/>
                  <a:pt x="2012743" y="438476"/>
                  <a:pt x="2015955" y="438476"/>
                </a:cubicBezTo>
                <a:close/>
                <a:moveTo>
                  <a:pt x="1822530" y="438476"/>
                </a:moveTo>
                <a:cubicBezTo>
                  <a:pt x="1836296" y="438476"/>
                  <a:pt x="1848227" y="440340"/>
                  <a:pt x="1858323" y="444069"/>
                </a:cubicBezTo>
                <a:cubicBezTo>
                  <a:pt x="1868418" y="447797"/>
                  <a:pt x="1876764" y="453275"/>
                  <a:pt x="1883361" y="460502"/>
                </a:cubicBezTo>
                <a:cubicBezTo>
                  <a:pt x="1889957" y="467730"/>
                  <a:pt x="1894862" y="476621"/>
                  <a:pt x="1898074" y="487175"/>
                </a:cubicBezTo>
                <a:cubicBezTo>
                  <a:pt x="1901286" y="497730"/>
                  <a:pt x="1902892" y="509833"/>
                  <a:pt x="1902892" y="523485"/>
                </a:cubicBezTo>
                <a:cubicBezTo>
                  <a:pt x="1902892" y="536563"/>
                  <a:pt x="1901171" y="548494"/>
                  <a:pt x="1897730" y="559278"/>
                </a:cubicBezTo>
                <a:cubicBezTo>
                  <a:pt x="1894288" y="570062"/>
                  <a:pt x="1889068" y="579354"/>
                  <a:pt x="1882070" y="587155"/>
                </a:cubicBezTo>
                <a:cubicBezTo>
                  <a:pt x="1875072" y="594956"/>
                  <a:pt x="1866296" y="600979"/>
                  <a:pt x="1855741" y="605224"/>
                </a:cubicBezTo>
                <a:cubicBezTo>
                  <a:pt x="1845187" y="609469"/>
                  <a:pt x="1832854" y="611591"/>
                  <a:pt x="1818744" y="611591"/>
                </a:cubicBezTo>
                <a:cubicBezTo>
                  <a:pt x="1805092" y="611591"/>
                  <a:pt x="1793218" y="609698"/>
                  <a:pt x="1783123" y="605912"/>
                </a:cubicBezTo>
                <a:cubicBezTo>
                  <a:pt x="1773027" y="602126"/>
                  <a:pt x="1764652" y="596620"/>
                  <a:pt x="1757999" y="589392"/>
                </a:cubicBezTo>
                <a:cubicBezTo>
                  <a:pt x="1751345" y="582165"/>
                  <a:pt x="1746412" y="573274"/>
                  <a:pt x="1743199" y="562720"/>
                </a:cubicBezTo>
                <a:cubicBezTo>
                  <a:pt x="1739987" y="552165"/>
                  <a:pt x="1738381" y="540119"/>
                  <a:pt x="1738381" y="526582"/>
                </a:cubicBezTo>
                <a:cubicBezTo>
                  <a:pt x="1738381" y="513504"/>
                  <a:pt x="1740131" y="501544"/>
                  <a:pt x="1743630" y="490703"/>
                </a:cubicBezTo>
                <a:cubicBezTo>
                  <a:pt x="1747129" y="479862"/>
                  <a:pt x="1752377" y="470569"/>
                  <a:pt x="1759375" y="462826"/>
                </a:cubicBezTo>
                <a:cubicBezTo>
                  <a:pt x="1766373" y="455082"/>
                  <a:pt x="1775121" y="449088"/>
                  <a:pt x="1785618" y="444843"/>
                </a:cubicBezTo>
                <a:cubicBezTo>
                  <a:pt x="1796115" y="440598"/>
                  <a:pt x="1808419" y="438476"/>
                  <a:pt x="1822530" y="438476"/>
                </a:cubicBezTo>
                <a:close/>
                <a:moveTo>
                  <a:pt x="1649238" y="438476"/>
                </a:moveTo>
                <a:cubicBezTo>
                  <a:pt x="1660480" y="438476"/>
                  <a:pt x="1670060" y="440684"/>
                  <a:pt x="1677976" y="445101"/>
                </a:cubicBezTo>
                <a:cubicBezTo>
                  <a:pt x="1685891" y="449518"/>
                  <a:pt x="1692344" y="455569"/>
                  <a:pt x="1697335" y="463256"/>
                </a:cubicBezTo>
                <a:cubicBezTo>
                  <a:pt x="1702325" y="470942"/>
                  <a:pt x="1705968" y="479890"/>
                  <a:pt x="1708262" y="490101"/>
                </a:cubicBezTo>
                <a:cubicBezTo>
                  <a:pt x="1710556" y="500311"/>
                  <a:pt x="1711704" y="511209"/>
                  <a:pt x="1711704" y="522796"/>
                </a:cubicBezTo>
                <a:cubicBezTo>
                  <a:pt x="1711704" y="536448"/>
                  <a:pt x="1710241" y="548752"/>
                  <a:pt x="1707316" y="559708"/>
                </a:cubicBezTo>
                <a:cubicBezTo>
                  <a:pt x="1704390" y="570664"/>
                  <a:pt x="1700117" y="579985"/>
                  <a:pt x="1694495" y="587671"/>
                </a:cubicBezTo>
                <a:cubicBezTo>
                  <a:pt x="1688874" y="595358"/>
                  <a:pt x="1681876" y="601266"/>
                  <a:pt x="1673501" y="605396"/>
                </a:cubicBezTo>
                <a:cubicBezTo>
                  <a:pt x="1665127" y="609526"/>
                  <a:pt x="1655548" y="611591"/>
                  <a:pt x="1644764" y="611591"/>
                </a:cubicBezTo>
                <a:cubicBezTo>
                  <a:pt x="1640290" y="611591"/>
                  <a:pt x="1636188" y="611161"/>
                  <a:pt x="1632460" y="610300"/>
                </a:cubicBezTo>
                <a:cubicBezTo>
                  <a:pt x="1628731" y="609440"/>
                  <a:pt x="1625117" y="608121"/>
                  <a:pt x="1621619" y="606342"/>
                </a:cubicBezTo>
                <a:cubicBezTo>
                  <a:pt x="1618120" y="604564"/>
                  <a:pt x="1614649" y="602356"/>
                  <a:pt x="1611208" y="599717"/>
                </a:cubicBezTo>
                <a:cubicBezTo>
                  <a:pt x="1607766" y="597079"/>
                  <a:pt x="1604209" y="593981"/>
                  <a:pt x="1600539" y="590425"/>
                </a:cubicBezTo>
                <a:lnTo>
                  <a:pt x="1600539" y="662699"/>
                </a:lnTo>
                <a:cubicBezTo>
                  <a:pt x="1600539" y="663847"/>
                  <a:pt x="1600194" y="664879"/>
                  <a:pt x="1599506" y="665797"/>
                </a:cubicBezTo>
                <a:cubicBezTo>
                  <a:pt x="1598818" y="666715"/>
                  <a:pt x="1597642" y="667489"/>
                  <a:pt x="1595978" y="668120"/>
                </a:cubicBezTo>
                <a:cubicBezTo>
                  <a:pt x="1594315" y="668751"/>
                  <a:pt x="1592106" y="669239"/>
                  <a:pt x="1589353" y="669583"/>
                </a:cubicBezTo>
                <a:cubicBezTo>
                  <a:pt x="1586600" y="669927"/>
                  <a:pt x="1583101" y="670099"/>
                  <a:pt x="1578856" y="670099"/>
                </a:cubicBezTo>
                <a:cubicBezTo>
                  <a:pt x="1574611" y="670099"/>
                  <a:pt x="1571112" y="669927"/>
                  <a:pt x="1568359" y="669583"/>
                </a:cubicBezTo>
                <a:cubicBezTo>
                  <a:pt x="1565606" y="669239"/>
                  <a:pt x="1563397" y="668751"/>
                  <a:pt x="1561734" y="668120"/>
                </a:cubicBezTo>
                <a:cubicBezTo>
                  <a:pt x="1560070" y="667489"/>
                  <a:pt x="1558894" y="666715"/>
                  <a:pt x="1558206" y="665797"/>
                </a:cubicBezTo>
                <a:cubicBezTo>
                  <a:pt x="1557518" y="664879"/>
                  <a:pt x="1557174" y="663847"/>
                  <a:pt x="1557174" y="662699"/>
                </a:cubicBezTo>
                <a:lnTo>
                  <a:pt x="1557174" y="448285"/>
                </a:lnTo>
                <a:cubicBezTo>
                  <a:pt x="1557174" y="447137"/>
                  <a:pt x="1557461" y="446134"/>
                  <a:pt x="1558034" y="445273"/>
                </a:cubicBezTo>
                <a:cubicBezTo>
                  <a:pt x="1558608" y="444413"/>
                  <a:pt x="1559612" y="443696"/>
                  <a:pt x="1561045" y="443122"/>
                </a:cubicBezTo>
                <a:cubicBezTo>
                  <a:pt x="1562480" y="442549"/>
                  <a:pt x="1564372" y="442118"/>
                  <a:pt x="1566724" y="441832"/>
                </a:cubicBezTo>
                <a:cubicBezTo>
                  <a:pt x="1569076" y="441545"/>
                  <a:pt x="1572030" y="441401"/>
                  <a:pt x="1575586" y="441401"/>
                </a:cubicBezTo>
                <a:cubicBezTo>
                  <a:pt x="1579028" y="441401"/>
                  <a:pt x="1581925" y="441545"/>
                  <a:pt x="1584277" y="441832"/>
                </a:cubicBezTo>
                <a:cubicBezTo>
                  <a:pt x="1586629" y="442118"/>
                  <a:pt x="1588521" y="442549"/>
                  <a:pt x="1589955" y="443122"/>
                </a:cubicBezTo>
                <a:cubicBezTo>
                  <a:pt x="1591389" y="443696"/>
                  <a:pt x="1592393" y="444413"/>
                  <a:pt x="1592967" y="445273"/>
                </a:cubicBezTo>
                <a:cubicBezTo>
                  <a:pt x="1593540" y="446134"/>
                  <a:pt x="1593827" y="447137"/>
                  <a:pt x="1593827" y="448285"/>
                </a:cubicBezTo>
                <a:lnTo>
                  <a:pt x="1593827" y="466353"/>
                </a:lnTo>
                <a:cubicBezTo>
                  <a:pt x="1598301" y="461764"/>
                  <a:pt x="1602689" y="457720"/>
                  <a:pt x="1606992" y="454221"/>
                </a:cubicBezTo>
                <a:cubicBezTo>
                  <a:pt x="1611294" y="450722"/>
                  <a:pt x="1615682" y="447797"/>
                  <a:pt x="1620156" y="445445"/>
                </a:cubicBezTo>
                <a:cubicBezTo>
                  <a:pt x="1624630" y="443093"/>
                  <a:pt x="1629247" y="441344"/>
                  <a:pt x="1634008" y="440197"/>
                </a:cubicBezTo>
                <a:cubicBezTo>
                  <a:pt x="1638770" y="439050"/>
                  <a:pt x="1643846" y="438476"/>
                  <a:pt x="1649238" y="438476"/>
                </a:cubicBezTo>
                <a:close/>
                <a:moveTo>
                  <a:pt x="1445548" y="438476"/>
                </a:moveTo>
                <a:cubicBezTo>
                  <a:pt x="1458397" y="438476"/>
                  <a:pt x="1469381" y="440369"/>
                  <a:pt x="1478502" y="444155"/>
                </a:cubicBezTo>
                <a:cubicBezTo>
                  <a:pt x="1487622" y="447940"/>
                  <a:pt x="1495108" y="453189"/>
                  <a:pt x="1500958" y="459900"/>
                </a:cubicBezTo>
                <a:cubicBezTo>
                  <a:pt x="1506809" y="466611"/>
                  <a:pt x="1511111" y="474556"/>
                  <a:pt x="1513865" y="483734"/>
                </a:cubicBezTo>
                <a:cubicBezTo>
                  <a:pt x="1516618" y="492911"/>
                  <a:pt x="1517995" y="502892"/>
                  <a:pt x="1517995" y="513676"/>
                </a:cubicBezTo>
                <a:lnTo>
                  <a:pt x="1517995" y="520559"/>
                </a:lnTo>
                <a:cubicBezTo>
                  <a:pt x="1517995" y="525836"/>
                  <a:pt x="1516819" y="529737"/>
                  <a:pt x="1514467" y="532261"/>
                </a:cubicBezTo>
                <a:cubicBezTo>
                  <a:pt x="1512115" y="534785"/>
                  <a:pt x="1508874" y="536047"/>
                  <a:pt x="1504744" y="536047"/>
                </a:cubicBezTo>
                <a:lnTo>
                  <a:pt x="1411304" y="536047"/>
                </a:lnTo>
                <a:cubicBezTo>
                  <a:pt x="1411304" y="542586"/>
                  <a:pt x="1412078" y="548523"/>
                  <a:pt x="1413627" y="553857"/>
                </a:cubicBezTo>
                <a:cubicBezTo>
                  <a:pt x="1415175" y="559192"/>
                  <a:pt x="1417642" y="563723"/>
                  <a:pt x="1421026" y="567452"/>
                </a:cubicBezTo>
                <a:cubicBezTo>
                  <a:pt x="1424411" y="571180"/>
                  <a:pt x="1428770" y="574020"/>
                  <a:pt x="1434104" y="575970"/>
                </a:cubicBezTo>
                <a:cubicBezTo>
                  <a:pt x="1439439" y="577920"/>
                  <a:pt x="1445835" y="578895"/>
                  <a:pt x="1453292" y="578895"/>
                </a:cubicBezTo>
                <a:cubicBezTo>
                  <a:pt x="1460863" y="578895"/>
                  <a:pt x="1467517" y="578350"/>
                  <a:pt x="1473253" y="577260"/>
                </a:cubicBezTo>
                <a:cubicBezTo>
                  <a:pt x="1478989" y="576171"/>
                  <a:pt x="1483951" y="574966"/>
                  <a:pt x="1488138" y="573647"/>
                </a:cubicBezTo>
                <a:cubicBezTo>
                  <a:pt x="1492326" y="572327"/>
                  <a:pt x="1495796" y="571123"/>
                  <a:pt x="1498549" y="570033"/>
                </a:cubicBezTo>
                <a:cubicBezTo>
                  <a:pt x="1501303" y="568943"/>
                  <a:pt x="1503540" y="568398"/>
                  <a:pt x="1505261" y="568398"/>
                </a:cubicBezTo>
                <a:cubicBezTo>
                  <a:pt x="1506293" y="568398"/>
                  <a:pt x="1507153" y="568599"/>
                  <a:pt x="1507842" y="569001"/>
                </a:cubicBezTo>
                <a:cubicBezTo>
                  <a:pt x="1508530" y="569402"/>
                  <a:pt x="1509104" y="570119"/>
                  <a:pt x="1509563" y="571152"/>
                </a:cubicBezTo>
                <a:cubicBezTo>
                  <a:pt x="1510022" y="572184"/>
                  <a:pt x="1510337" y="573647"/>
                  <a:pt x="1510509" y="575540"/>
                </a:cubicBezTo>
                <a:cubicBezTo>
                  <a:pt x="1510681" y="577433"/>
                  <a:pt x="1510767" y="579813"/>
                  <a:pt x="1510767" y="582681"/>
                </a:cubicBezTo>
                <a:cubicBezTo>
                  <a:pt x="1510767" y="585205"/>
                  <a:pt x="1510710" y="587356"/>
                  <a:pt x="1510595" y="589134"/>
                </a:cubicBezTo>
                <a:cubicBezTo>
                  <a:pt x="1510480" y="590912"/>
                  <a:pt x="1510308" y="592432"/>
                  <a:pt x="1510079" y="593694"/>
                </a:cubicBezTo>
                <a:cubicBezTo>
                  <a:pt x="1509849" y="594956"/>
                  <a:pt x="1509505" y="596017"/>
                  <a:pt x="1509046" y="596878"/>
                </a:cubicBezTo>
                <a:cubicBezTo>
                  <a:pt x="1508587" y="597738"/>
                  <a:pt x="1507985" y="598570"/>
                  <a:pt x="1507240" y="599373"/>
                </a:cubicBezTo>
                <a:cubicBezTo>
                  <a:pt x="1506494" y="600176"/>
                  <a:pt x="1504458" y="601266"/>
                  <a:pt x="1501131" y="602643"/>
                </a:cubicBezTo>
                <a:cubicBezTo>
                  <a:pt x="1497804" y="604019"/>
                  <a:pt x="1493559" y="605367"/>
                  <a:pt x="1488396" y="606687"/>
                </a:cubicBezTo>
                <a:cubicBezTo>
                  <a:pt x="1483234" y="608006"/>
                  <a:pt x="1477326" y="609153"/>
                  <a:pt x="1470672" y="610128"/>
                </a:cubicBezTo>
                <a:cubicBezTo>
                  <a:pt x="1464018" y="611103"/>
                  <a:pt x="1456905" y="611591"/>
                  <a:pt x="1449334" y="611591"/>
                </a:cubicBezTo>
                <a:cubicBezTo>
                  <a:pt x="1435682" y="611591"/>
                  <a:pt x="1423722" y="609870"/>
                  <a:pt x="1413455" y="606428"/>
                </a:cubicBezTo>
                <a:cubicBezTo>
                  <a:pt x="1403187" y="602987"/>
                  <a:pt x="1394611" y="597767"/>
                  <a:pt x="1387728" y="590769"/>
                </a:cubicBezTo>
                <a:cubicBezTo>
                  <a:pt x="1380845" y="583771"/>
                  <a:pt x="1375711" y="574937"/>
                  <a:pt x="1372327" y="564268"/>
                </a:cubicBezTo>
                <a:cubicBezTo>
                  <a:pt x="1368943" y="553599"/>
                  <a:pt x="1367250" y="541094"/>
                  <a:pt x="1367250" y="526754"/>
                </a:cubicBezTo>
                <a:cubicBezTo>
                  <a:pt x="1367250" y="513102"/>
                  <a:pt x="1369029" y="500798"/>
                  <a:pt x="1372585" y="489843"/>
                </a:cubicBezTo>
                <a:cubicBezTo>
                  <a:pt x="1376141" y="478887"/>
                  <a:pt x="1381304" y="469594"/>
                  <a:pt x="1388072" y="461965"/>
                </a:cubicBezTo>
                <a:cubicBezTo>
                  <a:pt x="1394841" y="454336"/>
                  <a:pt x="1403072" y="448514"/>
                  <a:pt x="1412766" y="444499"/>
                </a:cubicBezTo>
                <a:cubicBezTo>
                  <a:pt x="1422460" y="440484"/>
                  <a:pt x="1433387" y="438476"/>
                  <a:pt x="1445548" y="438476"/>
                </a:cubicBezTo>
                <a:close/>
                <a:moveTo>
                  <a:pt x="578773" y="438476"/>
                </a:moveTo>
                <a:cubicBezTo>
                  <a:pt x="591622" y="438476"/>
                  <a:pt x="602606" y="440369"/>
                  <a:pt x="611727" y="444155"/>
                </a:cubicBezTo>
                <a:cubicBezTo>
                  <a:pt x="620847" y="447940"/>
                  <a:pt x="628333" y="453189"/>
                  <a:pt x="634184" y="459900"/>
                </a:cubicBezTo>
                <a:cubicBezTo>
                  <a:pt x="640034" y="466611"/>
                  <a:pt x="644336" y="474556"/>
                  <a:pt x="647090" y="483734"/>
                </a:cubicBezTo>
                <a:cubicBezTo>
                  <a:pt x="649843" y="492911"/>
                  <a:pt x="651220" y="502892"/>
                  <a:pt x="651220" y="513676"/>
                </a:cubicBezTo>
                <a:lnTo>
                  <a:pt x="651220" y="520559"/>
                </a:lnTo>
                <a:cubicBezTo>
                  <a:pt x="651220" y="525836"/>
                  <a:pt x="650044" y="529737"/>
                  <a:pt x="647692" y="532261"/>
                </a:cubicBezTo>
                <a:cubicBezTo>
                  <a:pt x="645340" y="534785"/>
                  <a:pt x="642099" y="536047"/>
                  <a:pt x="637969" y="536047"/>
                </a:cubicBezTo>
                <a:lnTo>
                  <a:pt x="544529" y="536047"/>
                </a:lnTo>
                <a:cubicBezTo>
                  <a:pt x="544529" y="542586"/>
                  <a:pt x="545303" y="548523"/>
                  <a:pt x="546852" y="553857"/>
                </a:cubicBezTo>
                <a:cubicBezTo>
                  <a:pt x="548400" y="559192"/>
                  <a:pt x="550867" y="563723"/>
                  <a:pt x="554251" y="567452"/>
                </a:cubicBezTo>
                <a:cubicBezTo>
                  <a:pt x="557635" y="571180"/>
                  <a:pt x="561995" y="574020"/>
                  <a:pt x="567329" y="575970"/>
                </a:cubicBezTo>
                <a:cubicBezTo>
                  <a:pt x="572664" y="577920"/>
                  <a:pt x="579060" y="578895"/>
                  <a:pt x="586517" y="578895"/>
                </a:cubicBezTo>
                <a:cubicBezTo>
                  <a:pt x="594088" y="578895"/>
                  <a:pt x="600742" y="578350"/>
                  <a:pt x="606478" y="577260"/>
                </a:cubicBezTo>
                <a:cubicBezTo>
                  <a:pt x="612214" y="576171"/>
                  <a:pt x="617176" y="574966"/>
                  <a:pt x="621363" y="573647"/>
                </a:cubicBezTo>
                <a:cubicBezTo>
                  <a:pt x="625551" y="572327"/>
                  <a:pt x="629021" y="571123"/>
                  <a:pt x="631774" y="570033"/>
                </a:cubicBezTo>
                <a:cubicBezTo>
                  <a:pt x="634528" y="568943"/>
                  <a:pt x="636765" y="568398"/>
                  <a:pt x="638486" y="568398"/>
                </a:cubicBezTo>
                <a:cubicBezTo>
                  <a:pt x="639518" y="568398"/>
                  <a:pt x="640378" y="568599"/>
                  <a:pt x="641067" y="569001"/>
                </a:cubicBezTo>
                <a:cubicBezTo>
                  <a:pt x="641755" y="569402"/>
                  <a:pt x="642329" y="570119"/>
                  <a:pt x="642788" y="571152"/>
                </a:cubicBezTo>
                <a:cubicBezTo>
                  <a:pt x="643247" y="572184"/>
                  <a:pt x="643562" y="573647"/>
                  <a:pt x="643734" y="575540"/>
                </a:cubicBezTo>
                <a:cubicBezTo>
                  <a:pt x="643906" y="577433"/>
                  <a:pt x="643992" y="579813"/>
                  <a:pt x="643992" y="582681"/>
                </a:cubicBezTo>
                <a:cubicBezTo>
                  <a:pt x="643992" y="585205"/>
                  <a:pt x="643935" y="587356"/>
                  <a:pt x="643820" y="589134"/>
                </a:cubicBezTo>
                <a:cubicBezTo>
                  <a:pt x="643705" y="590912"/>
                  <a:pt x="643533" y="592432"/>
                  <a:pt x="643304" y="593694"/>
                </a:cubicBezTo>
                <a:cubicBezTo>
                  <a:pt x="643074" y="594956"/>
                  <a:pt x="642730" y="596017"/>
                  <a:pt x="642271" y="596878"/>
                </a:cubicBezTo>
                <a:cubicBezTo>
                  <a:pt x="641812" y="597738"/>
                  <a:pt x="641210" y="598570"/>
                  <a:pt x="640465" y="599373"/>
                </a:cubicBezTo>
                <a:cubicBezTo>
                  <a:pt x="639719" y="600176"/>
                  <a:pt x="637682" y="601266"/>
                  <a:pt x="634356" y="602643"/>
                </a:cubicBezTo>
                <a:cubicBezTo>
                  <a:pt x="631029" y="604019"/>
                  <a:pt x="626784" y="605367"/>
                  <a:pt x="621621" y="606687"/>
                </a:cubicBezTo>
                <a:cubicBezTo>
                  <a:pt x="616459" y="608006"/>
                  <a:pt x="610551" y="609153"/>
                  <a:pt x="603897" y="610128"/>
                </a:cubicBezTo>
                <a:cubicBezTo>
                  <a:pt x="597243" y="611103"/>
                  <a:pt x="590130" y="611591"/>
                  <a:pt x="582559" y="611591"/>
                </a:cubicBezTo>
                <a:cubicBezTo>
                  <a:pt x="568907" y="611591"/>
                  <a:pt x="556947" y="609870"/>
                  <a:pt x="546679" y="606428"/>
                </a:cubicBezTo>
                <a:cubicBezTo>
                  <a:pt x="536412" y="602987"/>
                  <a:pt x="527837" y="597767"/>
                  <a:pt x="520953" y="590769"/>
                </a:cubicBezTo>
                <a:cubicBezTo>
                  <a:pt x="514070" y="583771"/>
                  <a:pt x="508936" y="574937"/>
                  <a:pt x="505552" y="564268"/>
                </a:cubicBezTo>
                <a:cubicBezTo>
                  <a:pt x="502168" y="553599"/>
                  <a:pt x="500475" y="541094"/>
                  <a:pt x="500475" y="526754"/>
                </a:cubicBezTo>
                <a:cubicBezTo>
                  <a:pt x="500475" y="513102"/>
                  <a:pt x="502253" y="500798"/>
                  <a:pt x="505810" y="489843"/>
                </a:cubicBezTo>
                <a:cubicBezTo>
                  <a:pt x="509366" y="478887"/>
                  <a:pt x="514529" y="469594"/>
                  <a:pt x="521297" y="461965"/>
                </a:cubicBezTo>
                <a:cubicBezTo>
                  <a:pt x="528066" y="454336"/>
                  <a:pt x="536297" y="448514"/>
                  <a:pt x="545991" y="444499"/>
                </a:cubicBezTo>
                <a:cubicBezTo>
                  <a:pt x="555685" y="440484"/>
                  <a:pt x="566612" y="438476"/>
                  <a:pt x="578773" y="438476"/>
                </a:cubicBezTo>
                <a:close/>
                <a:moveTo>
                  <a:pt x="397798" y="438476"/>
                </a:moveTo>
                <a:cubicBezTo>
                  <a:pt x="410647" y="438476"/>
                  <a:pt x="421631" y="440369"/>
                  <a:pt x="430752" y="444155"/>
                </a:cubicBezTo>
                <a:cubicBezTo>
                  <a:pt x="439872" y="447940"/>
                  <a:pt x="447358" y="453189"/>
                  <a:pt x="453208" y="459900"/>
                </a:cubicBezTo>
                <a:cubicBezTo>
                  <a:pt x="459059" y="466611"/>
                  <a:pt x="463361" y="474556"/>
                  <a:pt x="466115" y="483734"/>
                </a:cubicBezTo>
                <a:cubicBezTo>
                  <a:pt x="468868" y="492911"/>
                  <a:pt x="470245" y="502892"/>
                  <a:pt x="470245" y="513676"/>
                </a:cubicBezTo>
                <a:lnTo>
                  <a:pt x="470245" y="520559"/>
                </a:lnTo>
                <a:cubicBezTo>
                  <a:pt x="470245" y="525836"/>
                  <a:pt x="469069" y="529737"/>
                  <a:pt x="466717" y="532261"/>
                </a:cubicBezTo>
                <a:cubicBezTo>
                  <a:pt x="464365" y="534785"/>
                  <a:pt x="461124" y="536047"/>
                  <a:pt x="456994" y="536047"/>
                </a:cubicBezTo>
                <a:lnTo>
                  <a:pt x="363553" y="536047"/>
                </a:lnTo>
                <a:cubicBezTo>
                  <a:pt x="363553" y="542586"/>
                  <a:pt x="364328" y="548523"/>
                  <a:pt x="365877" y="553857"/>
                </a:cubicBezTo>
                <a:cubicBezTo>
                  <a:pt x="367425" y="559192"/>
                  <a:pt x="369892" y="563723"/>
                  <a:pt x="373276" y="567452"/>
                </a:cubicBezTo>
                <a:cubicBezTo>
                  <a:pt x="376660" y="571180"/>
                  <a:pt x="381020" y="574020"/>
                  <a:pt x="386354" y="575970"/>
                </a:cubicBezTo>
                <a:cubicBezTo>
                  <a:pt x="391689" y="577920"/>
                  <a:pt x="398085" y="578895"/>
                  <a:pt x="405542" y="578895"/>
                </a:cubicBezTo>
                <a:cubicBezTo>
                  <a:pt x="413113" y="578895"/>
                  <a:pt x="419767" y="578350"/>
                  <a:pt x="425503" y="577260"/>
                </a:cubicBezTo>
                <a:cubicBezTo>
                  <a:pt x="431239" y="576171"/>
                  <a:pt x="436201" y="574966"/>
                  <a:pt x="440388" y="573647"/>
                </a:cubicBezTo>
                <a:cubicBezTo>
                  <a:pt x="444576" y="572327"/>
                  <a:pt x="448046" y="571123"/>
                  <a:pt x="450799" y="570033"/>
                </a:cubicBezTo>
                <a:cubicBezTo>
                  <a:pt x="453553" y="568943"/>
                  <a:pt x="455790" y="568398"/>
                  <a:pt x="457510" y="568398"/>
                </a:cubicBezTo>
                <a:cubicBezTo>
                  <a:pt x="458543" y="568398"/>
                  <a:pt x="459403" y="568599"/>
                  <a:pt x="460092" y="569001"/>
                </a:cubicBezTo>
                <a:cubicBezTo>
                  <a:pt x="460780" y="569402"/>
                  <a:pt x="461354" y="570119"/>
                  <a:pt x="461813" y="571152"/>
                </a:cubicBezTo>
                <a:cubicBezTo>
                  <a:pt x="462271" y="572184"/>
                  <a:pt x="462587" y="573647"/>
                  <a:pt x="462759" y="575540"/>
                </a:cubicBezTo>
                <a:cubicBezTo>
                  <a:pt x="462931" y="577433"/>
                  <a:pt x="463017" y="579813"/>
                  <a:pt x="463017" y="582681"/>
                </a:cubicBezTo>
                <a:cubicBezTo>
                  <a:pt x="463017" y="585205"/>
                  <a:pt x="462960" y="587356"/>
                  <a:pt x="462845" y="589134"/>
                </a:cubicBezTo>
                <a:cubicBezTo>
                  <a:pt x="462730" y="590912"/>
                  <a:pt x="462558" y="592432"/>
                  <a:pt x="462329" y="593694"/>
                </a:cubicBezTo>
                <a:cubicBezTo>
                  <a:pt x="462099" y="594956"/>
                  <a:pt x="461755" y="596017"/>
                  <a:pt x="461296" y="596878"/>
                </a:cubicBezTo>
                <a:cubicBezTo>
                  <a:pt x="460837" y="597738"/>
                  <a:pt x="460235" y="598570"/>
                  <a:pt x="459489" y="599373"/>
                </a:cubicBezTo>
                <a:cubicBezTo>
                  <a:pt x="458744" y="600176"/>
                  <a:pt x="456707" y="601266"/>
                  <a:pt x="453380" y="602643"/>
                </a:cubicBezTo>
                <a:cubicBezTo>
                  <a:pt x="450054" y="604019"/>
                  <a:pt x="445809" y="605367"/>
                  <a:pt x="440646" y="606687"/>
                </a:cubicBezTo>
                <a:cubicBezTo>
                  <a:pt x="435484" y="608006"/>
                  <a:pt x="429576" y="609153"/>
                  <a:pt x="422922" y="610128"/>
                </a:cubicBezTo>
                <a:cubicBezTo>
                  <a:pt x="416268" y="611103"/>
                  <a:pt x="409155" y="611591"/>
                  <a:pt x="401584" y="611591"/>
                </a:cubicBezTo>
                <a:cubicBezTo>
                  <a:pt x="387932" y="611591"/>
                  <a:pt x="375972" y="609870"/>
                  <a:pt x="365704" y="606428"/>
                </a:cubicBezTo>
                <a:cubicBezTo>
                  <a:pt x="355437" y="602987"/>
                  <a:pt x="346861" y="597767"/>
                  <a:pt x="339978" y="590769"/>
                </a:cubicBezTo>
                <a:cubicBezTo>
                  <a:pt x="333095" y="583771"/>
                  <a:pt x="327961" y="574937"/>
                  <a:pt x="324577" y="564268"/>
                </a:cubicBezTo>
                <a:cubicBezTo>
                  <a:pt x="321192" y="553599"/>
                  <a:pt x="319500" y="541094"/>
                  <a:pt x="319500" y="526754"/>
                </a:cubicBezTo>
                <a:cubicBezTo>
                  <a:pt x="319500" y="513102"/>
                  <a:pt x="321278" y="500798"/>
                  <a:pt x="324835" y="489843"/>
                </a:cubicBezTo>
                <a:cubicBezTo>
                  <a:pt x="328391" y="478887"/>
                  <a:pt x="333554" y="469594"/>
                  <a:pt x="340322" y="461965"/>
                </a:cubicBezTo>
                <a:cubicBezTo>
                  <a:pt x="347091" y="454336"/>
                  <a:pt x="355322" y="448514"/>
                  <a:pt x="365016" y="444499"/>
                </a:cubicBezTo>
                <a:cubicBezTo>
                  <a:pt x="374710" y="440484"/>
                  <a:pt x="385637" y="438476"/>
                  <a:pt x="397798" y="438476"/>
                </a:cubicBezTo>
                <a:close/>
                <a:moveTo>
                  <a:pt x="1233538" y="419547"/>
                </a:moveTo>
                <a:lnTo>
                  <a:pt x="1233538" y="482701"/>
                </a:lnTo>
                <a:lnTo>
                  <a:pt x="1256597" y="482701"/>
                </a:lnTo>
                <a:cubicBezTo>
                  <a:pt x="1263021" y="482701"/>
                  <a:pt x="1268642" y="481927"/>
                  <a:pt x="1273461" y="480378"/>
                </a:cubicBezTo>
                <a:cubicBezTo>
                  <a:pt x="1278279" y="478829"/>
                  <a:pt x="1282294" y="476650"/>
                  <a:pt x="1285507" y="473839"/>
                </a:cubicBezTo>
                <a:cubicBezTo>
                  <a:pt x="1288719" y="471028"/>
                  <a:pt x="1291128" y="467673"/>
                  <a:pt x="1292734" y="463772"/>
                </a:cubicBezTo>
                <a:cubicBezTo>
                  <a:pt x="1294340" y="459872"/>
                  <a:pt x="1295143" y="455512"/>
                  <a:pt x="1295143" y="450694"/>
                </a:cubicBezTo>
                <a:cubicBezTo>
                  <a:pt x="1295143" y="443352"/>
                  <a:pt x="1293480" y="437157"/>
                  <a:pt x="1290153" y="432109"/>
                </a:cubicBezTo>
                <a:cubicBezTo>
                  <a:pt x="1286826" y="427061"/>
                  <a:pt x="1281377" y="423505"/>
                  <a:pt x="1273805" y="421440"/>
                </a:cubicBezTo>
                <a:cubicBezTo>
                  <a:pt x="1271510" y="420866"/>
                  <a:pt x="1268901" y="420407"/>
                  <a:pt x="1265975" y="420063"/>
                </a:cubicBezTo>
                <a:cubicBezTo>
                  <a:pt x="1263050" y="419719"/>
                  <a:pt x="1259006" y="419547"/>
                  <a:pt x="1253843" y="419547"/>
                </a:cubicBezTo>
                <a:close/>
                <a:moveTo>
                  <a:pt x="4034971" y="416794"/>
                </a:moveTo>
                <a:cubicBezTo>
                  <a:pt x="4028202" y="416794"/>
                  <a:pt x="4022610" y="418428"/>
                  <a:pt x="4018193" y="421698"/>
                </a:cubicBezTo>
                <a:cubicBezTo>
                  <a:pt x="4013776" y="424967"/>
                  <a:pt x="4010277" y="429872"/>
                  <a:pt x="4007696" y="436411"/>
                </a:cubicBezTo>
                <a:cubicBezTo>
                  <a:pt x="4005115" y="442950"/>
                  <a:pt x="4003308" y="451095"/>
                  <a:pt x="4002275" y="460847"/>
                </a:cubicBezTo>
                <a:cubicBezTo>
                  <a:pt x="4001243" y="470598"/>
                  <a:pt x="4000727" y="481955"/>
                  <a:pt x="4000727" y="494919"/>
                </a:cubicBezTo>
                <a:cubicBezTo>
                  <a:pt x="4000727" y="510751"/>
                  <a:pt x="4001358" y="523858"/>
                  <a:pt x="4002620" y="534240"/>
                </a:cubicBezTo>
                <a:cubicBezTo>
                  <a:pt x="4003882" y="544622"/>
                  <a:pt x="4005860" y="552882"/>
                  <a:pt x="4008557" y="559020"/>
                </a:cubicBezTo>
                <a:cubicBezTo>
                  <a:pt x="4011252" y="565157"/>
                  <a:pt x="4014723" y="569459"/>
                  <a:pt x="4018968" y="571926"/>
                </a:cubicBezTo>
                <a:cubicBezTo>
                  <a:pt x="4023212" y="574392"/>
                  <a:pt x="4028317" y="575626"/>
                  <a:pt x="4034283" y="575626"/>
                </a:cubicBezTo>
                <a:cubicBezTo>
                  <a:pt x="4038757" y="575626"/>
                  <a:pt x="4042715" y="574909"/>
                  <a:pt x="4046157" y="573475"/>
                </a:cubicBezTo>
                <a:cubicBezTo>
                  <a:pt x="4049598" y="572041"/>
                  <a:pt x="4052610" y="569890"/>
                  <a:pt x="4055191" y="567022"/>
                </a:cubicBezTo>
                <a:cubicBezTo>
                  <a:pt x="4057772" y="564154"/>
                  <a:pt x="4059923" y="560540"/>
                  <a:pt x="4061644" y="556180"/>
                </a:cubicBezTo>
                <a:cubicBezTo>
                  <a:pt x="4063365" y="551821"/>
                  <a:pt x="4064770" y="546773"/>
                  <a:pt x="4065860" y="541037"/>
                </a:cubicBezTo>
                <a:cubicBezTo>
                  <a:pt x="4066950" y="535301"/>
                  <a:pt x="4067695" y="528819"/>
                  <a:pt x="4068097" y="521592"/>
                </a:cubicBezTo>
                <a:cubicBezTo>
                  <a:pt x="4068498" y="514364"/>
                  <a:pt x="4068699" y="506391"/>
                  <a:pt x="4068699" y="497672"/>
                </a:cubicBezTo>
                <a:cubicBezTo>
                  <a:pt x="4068699" y="487118"/>
                  <a:pt x="4068412" y="477797"/>
                  <a:pt x="4067839" y="469709"/>
                </a:cubicBezTo>
                <a:cubicBezTo>
                  <a:pt x="4067265" y="461621"/>
                  <a:pt x="4066376" y="454594"/>
                  <a:pt x="4065172" y="448629"/>
                </a:cubicBezTo>
                <a:cubicBezTo>
                  <a:pt x="4063967" y="442663"/>
                  <a:pt x="4062476" y="437616"/>
                  <a:pt x="4060698" y="433486"/>
                </a:cubicBezTo>
                <a:cubicBezTo>
                  <a:pt x="4058919" y="429356"/>
                  <a:pt x="4056768" y="426057"/>
                  <a:pt x="4054244" y="423591"/>
                </a:cubicBezTo>
                <a:cubicBezTo>
                  <a:pt x="4051720" y="421124"/>
                  <a:pt x="4048852" y="419375"/>
                  <a:pt x="4045640" y="418342"/>
                </a:cubicBezTo>
                <a:cubicBezTo>
                  <a:pt x="4042428" y="417310"/>
                  <a:pt x="4038872" y="416794"/>
                  <a:pt x="4034971" y="416794"/>
                </a:cubicBezTo>
                <a:close/>
                <a:moveTo>
                  <a:pt x="3519933" y="414040"/>
                </a:moveTo>
                <a:cubicBezTo>
                  <a:pt x="3510296" y="414040"/>
                  <a:pt x="3503126" y="416249"/>
                  <a:pt x="3498423" y="420665"/>
                </a:cubicBezTo>
                <a:cubicBezTo>
                  <a:pt x="3493719" y="425082"/>
                  <a:pt x="3491367" y="431191"/>
                  <a:pt x="3491367" y="438992"/>
                </a:cubicBezTo>
                <a:cubicBezTo>
                  <a:pt x="3491367" y="442663"/>
                  <a:pt x="3491969" y="446048"/>
                  <a:pt x="3493174" y="449145"/>
                </a:cubicBezTo>
                <a:cubicBezTo>
                  <a:pt x="3494379" y="452243"/>
                  <a:pt x="3496243" y="455168"/>
                  <a:pt x="3498767" y="457921"/>
                </a:cubicBezTo>
                <a:cubicBezTo>
                  <a:pt x="3501291" y="460675"/>
                  <a:pt x="3504560" y="463371"/>
                  <a:pt x="3508575" y="466009"/>
                </a:cubicBezTo>
                <a:cubicBezTo>
                  <a:pt x="3512591" y="468648"/>
                  <a:pt x="3517352" y="471458"/>
                  <a:pt x="3522858" y="474441"/>
                </a:cubicBezTo>
                <a:cubicBezTo>
                  <a:pt x="3531233" y="469508"/>
                  <a:pt x="3537686" y="464231"/>
                  <a:pt x="3542218" y="458610"/>
                </a:cubicBezTo>
                <a:cubicBezTo>
                  <a:pt x="3546749" y="452988"/>
                  <a:pt x="3549015" y="446736"/>
                  <a:pt x="3549015" y="439853"/>
                </a:cubicBezTo>
                <a:cubicBezTo>
                  <a:pt x="3549015" y="435837"/>
                  <a:pt x="3548441" y="432224"/>
                  <a:pt x="3547294" y="429011"/>
                </a:cubicBezTo>
                <a:cubicBezTo>
                  <a:pt x="3546147" y="425799"/>
                  <a:pt x="3544340" y="423075"/>
                  <a:pt x="3541873" y="420837"/>
                </a:cubicBezTo>
                <a:cubicBezTo>
                  <a:pt x="3539407" y="418600"/>
                  <a:pt x="3536367" y="416908"/>
                  <a:pt x="3532753" y="415761"/>
                </a:cubicBezTo>
                <a:cubicBezTo>
                  <a:pt x="3529139" y="414614"/>
                  <a:pt x="3524866" y="414040"/>
                  <a:pt x="3519933" y="414040"/>
                </a:cubicBezTo>
                <a:close/>
                <a:moveTo>
                  <a:pt x="2090909" y="400962"/>
                </a:moveTo>
                <a:cubicBezTo>
                  <a:pt x="2095153" y="400962"/>
                  <a:pt x="2098681" y="401105"/>
                  <a:pt x="2101492" y="401392"/>
                </a:cubicBezTo>
                <a:cubicBezTo>
                  <a:pt x="2104302" y="401679"/>
                  <a:pt x="2106511" y="402138"/>
                  <a:pt x="2108117" y="402769"/>
                </a:cubicBezTo>
                <a:cubicBezTo>
                  <a:pt x="2109723" y="403400"/>
                  <a:pt x="2110870" y="404174"/>
                  <a:pt x="2111558" y="405092"/>
                </a:cubicBezTo>
                <a:cubicBezTo>
                  <a:pt x="2112247" y="406010"/>
                  <a:pt x="2112591" y="407042"/>
                  <a:pt x="2112591" y="408189"/>
                </a:cubicBezTo>
                <a:lnTo>
                  <a:pt x="2112591" y="442434"/>
                </a:lnTo>
                <a:lnTo>
                  <a:pt x="2145975" y="442434"/>
                </a:lnTo>
                <a:cubicBezTo>
                  <a:pt x="2147122" y="442434"/>
                  <a:pt x="2148126" y="442721"/>
                  <a:pt x="2148986" y="443294"/>
                </a:cubicBezTo>
                <a:cubicBezTo>
                  <a:pt x="2149847" y="443868"/>
                  <a:pt x="2150564" y="444814"/>
                  <a:pt x="2151137" y="446134"/>
                </a:cubicBezTo>
                <a:cubicBezTo>
                  <a:pt x="2151711" y="447453"/>
                  <a:pt x="2152141" y="449260"/>
                  <a:pt x="2152428" y="451554"/>
                </a:cubicBezTo>
                <a:cubicBezTo>
                  <a:pt x="2152715" y="453849"/>
                  <a:pt x="2152858" y="456659"/>
                  <a:pt x="2152858" y="459986"/>
                </a:cubicBezTo>
                <a:cubicBezTo>
                  <a:pt x="2152858" y="466296"/>
                  <a:pt x="2152284" y="470799"/>
                  <a:pt x="2151137" y="473495"/>
                </a:cubicBezTo>
                <a:cubicBezTo>
                  <a:pt x="2149990" y="476191"/>
                  <a:pt x="2148327" y="477539"/>
                  <a:pt x="2146147" y="477539"/>
                </a:cubicBezTo>
                <a:lnTo>
                  <a:pt x="2112591" y="477539"/>
                </a:lnTo>
                <a:lnTo>
                  <a:pt x="2112591" y="549641"/>
                </a:lnTo>
                <a:cubicBezTo>
                  <a:pt x="2112591" y="558016"/>
                  <a:pt x="2113910" y="564297"/>
                  <a:pt x="2116549" y="568484"/>
                </a:cubicBezTo>
                <a:cubicBezTo>
                  <a:pt x="2119187" y="572672"/>
                  <a:pt x="2123891" y="574765"/>
                  <a:pt x="2130660" y="574765"/>
                </a:cubicBezTo>
                <a:cubicBezTo>
                  <a:pt x="2132954" y="574765"/>
                  <a:pt x="2135019" y="574565"/>
                  <a:pt x="2136855" y="574163"/>
                </a:cubicBezTo>
                <a:cubicBezTo>
                  <a:pt x="2138690" y="573761"/>
                  <a:pt x="2140325" y="573303"/>
                  <a:pt x="2141759" y="572786"/>
                </a:cubicBezTo>
                <a:cubicBezTo>
                  <a:pt x="2143193" y="572270"/>
                  <a:pt x="2144397" y="571811"/>
                  <a:pt x="2145373" y="571410"/>
                </a:cubicBezTo>
                <a:cubicBezTo>
                  <a:pt x="2146348" y="571008"/>
                  <a:pt x="2147237" y="570807"/>
                  <a:pt x="2148040" y="570807"/>
                </a:cubicBezTo>
                <a:cubicBezTo>
                  <a:pt x="2148728" y="570807"/>
                  <a:pt x="2149388" y="571008"/>
                  <a:pt x="2150019" y="571410"/>
                </a:cubicBezTo>
                <a:cubicBezTo>
                  <a:pt x="2150650" y="571811"/>
                  <a:pt x="2151137" y="572614"/>
                  <a:pt x="2151482" y="573819"/>
                </a:cubicBezTo>
                <a:cubicBezTo>
                  <a:pt x="2151826" y="575023"/>
                  <a:pt x="2152141" y="576658"/>
                  <a:pt x="2152428" y="578723"/>
                </a:cubicBezTo>
                <a:cubicBezTo>
                  <a:pt x="2152715" y="580788"/>
                  <a:pt x="2152858" y="583427"/>
                  <a:pt x="2152858" y="586639"/>
                </a:cubicBezTo>
                <a:cubicBezTo>
                  <a:pt x="2152858" y="591687"/>
                  <a:pt x="2152543" y="595559"/>
                  <a:pt x="2151912" y="598255"/>
                </a:cubicBezTo>
                <a:cubicBezTo>
                  <a:pt x="2151281" y="600951"/>
                  <a:pt x="2150449" y="602843"/>
                  <a:pt x="2149417" y="603933"/>
                </a:cubicBezTo>
                <a:cubicBezTo>
                  <a:pt x="2148384" y="605023"/>
                  <a:pt x="2146864" y="605998"/>
                  <a:pt x="2144856" y="606859"/>
                </a:cubicBezTo>
                <a:cubicBezTo>
                  <a:pt x="2142849" y="607719"/>
                  <a:pt x="2140497" y="608465"/>
                  <a:pt x="2137801" y="609096"/>
                </a:cubicBezTo>
                <a:cubicBezTo>
                  <a:pt x="2135105" y="609727"/>
                  <a:pt x="2132180" y="610214"/>
                  <a:pt x="2129025" y="610558"/>
                </a:cubicBezTo>
                <a:cubicBezTo>
                  <a:pt x="2125870" y="610903"/>
                  <a:pt x="2122686" y="611075"/>
                  <a:pt x="2119474" y="611075"/>
                </a:cubicBezTo>
                <a:cubicBezTo>
                  <a:pt x="2110870" y="611075"/>
                  <a:pt x="2103413" y="609985"/>
                  <a:pt x="2097104" y="607805"/>
                </a:cubicBezTo>
                <a:cubicBezTo>
                  <a:pt x="2090794" y="605625"/>
                  <a:pt x="2085574" y="602270"/>
                  <a:pt x="2081444" y="597738"/>
                </a:cubicBezTo>
                <a:cubicBezTo>
                  <a:pt x="2077314" y="593207"/>
                  <a:pt x="2074274" y="587499"/>
                  <a:pt x="2072324" y="580616"/>
                </a:cubicBezTo>
                <a:cubicBezTo>
                  <a:pt x="2070373" y="573733"/>
                  <a:pt x="2069398" y="565588"/>
                  <a:pt x="2069398" y="556180"/>
                </a:cubicBezTo>
                <a:lnTo>
                  <a:pt x="2069398" y="477539"/>
                </a:lnTo>
                <a:lnTo>
                  <a:pt x="2050985" y="477539"/>
                </a:lnTo>
                <a:cubicBezTo>
                  <a:pt x="2048806" y="477539"/>
                  <a:pt x="2047142" y="476191"/>
                  <a:pt x="2045995" y="473495"/>
                </a:cubicBezTo>
                <a:cubicBezTo>
                  <a:pt x="2044848" y="470799"/>
                  <a:pt x="2044274" y="466296"/>
                  <a:pt x="2044274" y="459986"/>
                </a:cubicBezTo>
                <a:cubicBezTo>
                  <a:pt x="2044274" y="456659"/>
                  <a:pt x="2044418" y="453849"/>
                  <a:pt x="2044704" y="451554"/>
                </a:cubicBezTo>
                <a:cubicBezTo>
                  <a:pt x="2044991" y="449260"/>
                  <a:pt x="2045421" y="447453"/>
                  <a:pt x="2045995" y="446134"/>
                </a:cubicBezTo>
                <a:cubicBezTo>
                  <a:pt x="2046569" y="444814"/>
                  <a:pt x="2047286" y="443868"/>
                  <a:pt x="2048146" y="443294"/>
                </a:cubicBezTo>
                <a:cubicBezTo>
                  <a:pt x="2049006" y="442721"/>
                  <a:pt x="2050010" y="442434"/>
                  <a:pt x="2051158" y="442434"/>
                </a:cubicBezTo>
                <a:lnTo>
                  <a:pt x="2069398" y="442434"/>
                </a:lnTo>
                <a:lnTo>
                  <a:pt x="2069398" y="408189"/>
                </a:lnTo>
                <a:cubicBezTo>
                  <a:pt x="2069398" y="407042"/>
                  <a:pt x="2069714" y="406010"/>
                  <a:pt x="2070345" y="405092"/>
                </a:cubicBezTo>
                <a:cubicBezTo>
                  <a:pt x="2070976" y="404174"/>
                  <a:pt x="2072123" y="403400"/>
                  <a:pt x="2073786" y="402769"/>
                </a:cubicBezTo>
                <a:cubicBezTo>
                  <a:pt x="2075450" y="402138"/>
                  <a:pt x="2077687" y="401679"/>
                  <a:pt x="2080498" y="401392"/>
                </a:cubicBezTo>
                <a:cubicBezTo>
                  <a:pt x="2083308" y="401105"/>
                  <a:pt x="2086779" y="400962"/>
                  <a:pt x="2090909" y="400962"/>
                </a:cubicBezTo>
                <a:close/>
                <a:moveTo>
                  <a:pt x="1201702" y="384958"/>
                </a:moveTo>
                <a:lnTo>
                  <a:pt x="1259350" y="384958"/>
                </a:lnTo>
                <a:cubicBezTo>
                  <a:pt x="1265201" y="384958"/>
                  <a:pt x="1270019" y="385073"/>
                  <a:pt x="1273805" y="385302"/>
                </a:cubicBezTo>
                <a:cubicBezTo>
                  <a:pt x="1277591" y="385532"/>
                  <a:pt x="1281032" y="385819"/>
                  <a:pt x="1284130" y="386163"/>
                </a:cubicBezTo>
                <a:cubicBezTo>
                  <a:pt x="1293078" y="387425"/>
                  <a:pt x="1301137" y="389604"/>
                  <a:pt x="1308307" y="392702"/>
                </a:cubicBezTo>
                <a:cubicBezTo>
                  <a:pt x="1315477" y="395799"/>
                  <a:pt x="1321558" y="399843"/>
                  <a:pt x="1326548" y="404834"/>
                </a:cubicBezTo>
                <a:cubicBezTo>
                  <a:pt x="1331539" y="409824"/>
                  <a:pt x="1335353" y="415732"/>
                  <a:pt x="1337992" y="422558"/>
                </a:cubicBezTo>
                <a:cubicBezTo>
                  <a:pt x="1340630" y="429384"/>
                  <a:pt x="1341950" y="437214"/>
                  <a:pt x="1341950" y="446048"/>
                </a:cubicBezTo>
                <a:cubicBezTo>
                  <a:pt x="1341950" y="453504"/>
                  <a:pt x="1341003" y="460302"/>
                  <a:pt x="1339110" y="466439"/>
                </a:cubicBezTo>
                <a:cubicBezTo>
                  <a:pt x="1337217" y="472577"/>
                  <a:pt x="1334435" y="478055"/>
                  <a:pt x="1330764" y="482873"/>
                </a:cubicBezTo>
                <a:cubicBezTo>
                  <a:pt x="1327093" y="487692"/>
                  <a:pt x="1322562" y="491879"/>
                  <a:pt x="1317170" y="495435"/>
                </a:cubicBezTo>
                <a:cubicBezTo>
                  <a:pt x="1311778" y="498992"/>
                  <a:pt x="1305640" y="501860"/>
                  <a:pt x="1298757" y="504039"/>
                </a:cubicBezTo>
                <a:cubicBezTo>
                  <a:pt x="1302084" y="505645"/>
                  <a:pt x="1305210" y="507596"/>
                  <a:pt x="1308135" y="509890"/>
                </a:cubicBezTo>
                <a:cubicBezTo>
                  <a:pt x="1311061" y="512185"/>
                  <a:pt x="1313814" y="514967"/>
                  <a:pt x="1316395" y="518236"/>
                </a:cubicBezTo>
                <a:cubicBezTo>
                  <a:pt x="1318977" y="521506"/>
                  <a:pt x="1321414" y="525234"/>
                  <a:pt x="1323709" y="529422"/>
                </a:cubicBezTo>
                <a:cubicBezTo>
                  <a:pt x="1326003" y="533609"/>
                  <a:pt x="1328240" y="538341"/>
                  <a:pt x="1330420" y="543618"/>
                </a:cubicBezTo>
                <a:lnTo>
                  <a:pt x="1349177" y="587499"/>
                </a:lnTo>
                <a:cubicBezTo>
                  <a:pt x="1350898" y="591859"/>
                  <a:pt x="1352045" y="595042"/>
                  <a:pt x="1352619" y="597050"/>
                </a:cubicBezTo>
                <a:cubicBezTo>
                  <a:pt x="1353192" y="599058"/>
                  <a:pt x="1353479" y="600635"/>
                  <a:pt x="1353479" y="601782"/>
                </a:cubicBezTo>
                <a:cubicBezTo>
                  <a:pt x="1353479" y="603044"/>
                  <a:pt x="1353250" y="604105"/>
                  <a:pt x="1352791" y="604966"/>
                </a:cubicBezTo>
                <a:cubicBezTo>
                  <a:pt x="1352332" y="605826"/>
                  <a:pt x="1351242" y="606543"/>
                  <a:pt x="1349521" y="607117"/>
                </a:cubicBezTo>
                <a:cubicBezTo>
                  <a:pt x="1347800" y="607690"/>
                  <a:pt x="1345276" y="608092"/>
                  <a:pt x="1341950" y="608321"/>
                </a:cubicBezTo>
                <a:cubicBezTo>
                  <a:pt x="1338623" y="608551"/>
                  <a:pt x="1334091" y="608666"/>
                  <a:pt x="1328355" y="608666"/>
                </a:cubicBezTo>
                <a:cubicBezTo>
                  <a:pt x="1323537" y="608666"/>
                  <a:pt x="1319694" y="608551"/>
                  <a:pt x="1316826" y="608321"/>
                </a:cubicBezTo>
                <a:cubicBezTo>
                  <a:pt x="1313958" y="608092"/>
                  <a:pt x="1311692" y="607662"/>
                  <a:pt x="1310028" y="607031"/>
                </a:cubicBezTo>
                <a:cubicBezTo>
                  <a:pt x="1308365" y="606400"/>
                  <a:pt x="1307189" y="605597"/>
                  <a:pt x="1306501" y="604622"/>
                </a:cubicBezTo>
                <a:cubicBezTo>
                  <a:pt x="1305812" y="603646"/>
                  <a:pt x="1305239" y="602471"/>
                  <a:pt x="1304780" y="601094"/>
                </a:cubicBezTo>
                <a:lnTo>
                  <a:pt x="1284818" y="551362"/>
                </a:lnTo>
                <a:cubicBezTo>
                  <a:pt x="1282409" y="545741"/>
                  <a:pt x="1280057" y="540750"/>
                  <a:pt x="1277763" y="536391"/>
                </a:cubicBezTo>
                <a:cubicBezTo>
                  <a:pt x="1275468" y="532031"/>
                  <a:pt x="1272916" y="528389"/>
                  <a:pt x="1270105" y="525464"/>
                </a:cubicBezTo>
                <a:cubicBezTo>
                  <a:pt x="1267294" y="522538"/>
                  <a:pt x="1264053" y="520330"/>
                  <a:pt x="1260383" y="518838"/>
                </a:cubicBezTo>
                <a:cubicBezTo>
                  <a:pt x="1256711" y="517347"/>
                  <a:pt x="1252467" y="516601"/>
                  <a:pt x="1247648" y="516601"/>
                </a:cubicBezTo>
                <a:lnTo>
                  <a:pt x="1233538" y="516601"/>
                </a:lnTo>
                <a:lnTo>
                  <a:pt x="1233538" y="601438"/>
                </a:lnTo>
                <a:cubicBezTo>
                  <a:pt x="1233538" y="602585"/>
                  <a:pt x="1233165" y="603618"/>
                  <a:pt x="1232419" y="604536"/>
                </a:cubicBezTo>
                <a:cubicBezTo>
                  <a:pt x="1231673" y="605453"/>
                  <a:pt x="1230440" y="606199"/>
                  <a:pt x="1228719" y="606773"/>
                </a:cubicBezTo>
                <a:cubicBezTo>
                  <a:pt x="1226998" y="607346"/>
                  <a:pt x="1224704" y="607805"/>
                  <a:pt x="1221836" y="608149"/>
                </a:cubicBezTo>
                <a:cubicBezTo>
                  <a:pt x="1218968" y="608493"/>
                  <a:pt x="1215297" y="608666"/>
                  <a:pt x="1210823" y="608666"/>
                </a:cubicBezTo>
                <a:cubicBezTo>
                  <a:pt x="1206463" y="608666"/>
                  <a:pt x="1202821" y="608493"/>
                  <a:pt x="1199895" y="608149"/>
                </a:cubicBezTo>
                <a:cubicBezTo>
                  <a:pt x="1196970" y="607805"/>
                  <a:pt x="1194647" y="607346"/>
                  <a:pt x="1192926" y="606773"/>
                </a:cubicBezTo>
                <a:cubicBezTo>
                  <a:pt x="1191205" y="606199"/>
                  <a:pt x="1190001" y="605453"/>
                  <a:pt x="1189313" y="604536"/>
                </a:cubicBezTo>
                <a:cubicBezTo>
                  <a:pt x="1188624" y="603618"/>
                  <a:pt x="1188280" y="602585"/>
                  <a:pt x="1188280" y="601438"/>
                </a:cubicBezTo>
                <a:lnTo>
                  <a:pt x="1188280" y="399241"/>
                </a:lnTo>
                <a:cubicBezTo>
                  <a:pt x="1188280" y="394193"/>
                  <a:pt x="1189571" y="390551"/>
                  <a:pt x="1192152" y="388314"/>
                </a:cubicBezTo>
                <a:cubicBezTo>
                  <a:pt x="1194733" y="386077"/>
                  <a:pt x="1197917" y="384958"/>
                  <a:pt x="1201702" y="384958"/>
                </a:cubicBezTo>
                <a:close/>
                <a:moveTo>
                  <a:pt x="2546853" y="383926"/>
                </a:moveTo>
                <a:cubicBezTo>
                  <a:pt x="2552245" y="383926"/>
                  <a:pt x="2556518" y="384012"/>
                  <a:pt x="2559673" y="384184"/>
                </a:cubicBezTo>
                <a:cubicBezTo>
                  <a:pt x="2562828" y="384356"/>
                  <a:pt x="2565208" y="384758"/>
                  <a:pt x="2566814" y="385388"/>
                </a:cubicBezTo>
                <a:cubicBezTo>
                  <a:pt x="2568420" y="386019"/>
                  <a:pt x="2569510" y="386937"/>
                  <a:pt x="2570084" y="388142"/>
                </a:cubicBezTo>
                <a:cubicBezTo>
                  <a:pt x="2570657" y="389346"/>
                  <a:pt x="2571116" y="391039"/>
                  <a:pt x="2571461" y="393218"/>
                </a:cubicBezTo>
                <a:lnTo>
                  <a:pt x="2610523" y="563752"/>
                </a:lnTo>
                <a:lnTo>
                  <a:pt x="2610695" y="563752"/>
                </a:lnTo>
                <a:lnTo>
                  <a:pt x="2651307" y="394423"/>
                </a:lnTo>
                <a:cubicBezTo>
                  <a:pt x="2651766" y="392243"/>
                  <a:pt x="2652368" y="390465"/>
                  <a:pt x="2653114" y="389088"/>
                </a:cubicBezTo>
                <a:cubicBezTo>
                  <a:pt x="2653859" y="387712"/>
                  <a:pt x="2655121" y="386650"/>
                  <a:pt x="2656899" y="385905"/>
                </a:cubicBezTo>
                <a:cubicBezTo>
                  <a:pt x="2658678" y="385159"/>
                  <a:pt x="2661115" y="384643"/>
                  <a:pt x="2664213" y="384356"/>
                </a:cubicBezTo>
                <a:cubicBezTo>
                  <a:pt x="2667310" y="384069"/>
                  <a:pt x="2671440" y="383926"/>
                  <a:pt x="2676603" y="383926"/>
                </a:cubicBezTo>
                <a:cubicBezTo>
                  <a:pt x="2682110" y="383926"/>
                  <a:pt x="2686498" y="384040"/>
                  <a:pt x="2689767" y="384270"/>
                </a:cubicBezTo>
                <a:cubicBezTo>
                  <a:pt x="2693037" y="384499"/>
                  <a:pt x="2695560" y="384987"/>
                  <a:pt x="2697339" y="385733"/>
                </a:cubicBezTo>
                <a:cubicBezTo>
                  <a:pt x="2699117" y="386478"/>
                  <a:pt x="2700408" y="387539"/>
                  <a:pt x="2701211" y="388916"/>
                </a:cubicBezTo>
                <a:cubicBezTo>
                  <a:pt x="2702014" y="390293"/>
                  <a:pt x="2702645" y="392128"/>
                  <a:pt x="2703104" y="394423"/>
                </a:cubicBezTo>
                <a:lnTo>
                  <a:pt x="2745092" y="563752"/>
                </a:lnTo>
                <a:lnTo>
                  <a:pt x="2745436" y="563752"/>
                </a:lnTo>
                <a:lnTo>
                  <a:pt x="2784499" y="393734"/>
                </a:lnTo>
                <a:cubicBezTo>
                  <a:pt x="2784843" y="391899"/>
                  <a:pt x="2785302" y="390321"/>
                  <a:pt x="2785875" y="389002"/>
                </a:cubicBezTo>
                <a:cubicBezTo>
                  <a:pt x="2786449" y="387683"/>
                  <a:pt x="2787539" y="386650"/>
                  <a:pt x="2789145" y="385905"/>
                </a:cubicBezTo>
                <a:cubicBezTo>
                  <a:pt x="2790751" y="385159"/>
                  <a:pt x="2793046" y="384643"/>
                  <a:pt x="2796028" y="384356"/>
                </a:cubicBezTo>
                <a:cubicBezTo>
                  <a:pt x="2799011" y="384069"/>
                  <a:pt x="2803198" y="383926"/>
                  <a:pt x="2808590" y="383926"/>
                </a:cubicBezTo>
                <a:cubicBezTo>
                  <a:pt x="2813638" y="383926"/>
                  <a:pt x="2817567" y="384069"/>
                  <a:pt x="2820378" y="384356"/>
                </a:cubicBezTo>
                <a:cubicBezTo>
                  <a:pt x="2823188" y="384643"/>
                  <a:pt x="2825225" y="385417"/>
                  <a:pt x="2826487" y="386679"/>
                </a:cubicBezTo>
                <a:cubicBezTo>
                  <a:pt x="2827749" y="387941"/>
                  <a:pt x="2828294" y="389805"/>
                  <a:pt x="2828122" y="392272"/>
                </a:cubicBezTo>
                <a:cubicBezTo>
                  <a:pt x="2827950" y="394738"/>
                  <a:pt x="2827347" y="398094"/>
                  <a:pt x="2826315" y="402339"/>
                </a:cubicBezTo>
                <a:lnTo>
                  <a:pt x="2775206" y="596104"/>
                </a:lnTo>
                <a:cubicBezTo>
                  <a:pt x="2774518" y="598857"/>
                  <a:pt x="2773571" y="601065"/>
                  <a:pt x="2772367" y="602729"/>
                </a:cubicBezTo>
                <a:cubicBezTo>
                  <a:pt x="2771162" y="604392"/>
                  <a:pt x="2769355" y="605654"/>
                  <a:pt x="2766946" y="606515"/>
                </a:cubicBezTo>
                <a:cubicBezTo>
                  <a:pt x="2764537" y="607375"/>
                  <a:pt x="2761440" y="607949"/>
                  <a:pt x="2757654" y="608235"/>
                </a:cubicBezTo>
                <a:cubicBezTo>
                  <a:pt x="2753868" y="608522"/>
                  <a:pt x="2749050" y="608666"/>
                  <a:pt x="2743199" y="608666"/>
                </a:cubicBezTo>
                <a:cubicBezTo>
                  <a:pt x="2736660" y="608666"/>
                  <a:pt x="2731411" y="608522"/>
                  <a:pt x="2727453" y="608235"/>
                </a:cubicBezTo>
                <a:cubicBezTo>
                  <a:pt x="2723495" y="607949"/>
                  <a:pt x="2720369" y="607375"/>
                  <a:pt x="2718075" y="606515"/>
                </a:cubicBezTo>
                <a:cubicBezTo>
                  <a:pt x="2715780" y="605654"/>
                  <a:pt x="2714117" y="604392"/>
                  <a:pt x="2713084" y="602729"/>
                </a:cubicBezTo>
                <a:cubicBezTo>
                  <a:pt x="2712052" y="601065"/>
                  <a:pt x="2711249" y="598857"/>
                  <a:pt x="2710675" y="596104"/>
                </a:cubicBezTo>
                <a:lnTo>
                  <a:pt x="2675054" y="454996"/>
                </a:lnTo>
                <a:lnTo>
                  <a:pt x="2674710" y="454996"/>
                </a:lnTo>
                <a:lnTo>
                  <a:pt x="2640982" y="596104"/>
                </a:lnTo>
                <a:cubicBezTo>
                  <a:pt x="2640408" y="598742"/>
                  <a:pt x="2639605" y="600893"/>
                  <a:pt x="2638573" y="602557"/>
                </a:cubicBezTo>
                <a:cubicBezTo>
                  <a:pt x="2637540" y="604220"/>
                  <a:pt x="2635905" y="605511"/>
                  <a:pt x="2633668" y="606428"/>
                </a:cubicBezTo>
                <a:cubicBezTo>
                  <a:pt x="2631431" y="607346"/>
                  <a:pt x="2628391" y="607949"/>
                  <a:pt x="2624548" y="608235"/>
                </a:cubicBezTo>
                <a:cubicBezTo>
                  <a:pt x="2620705" y="608522"/>
                  <a:pt x="2615628" y="608666"/>
                  <a:pt x="2609319" y="608666"/>
                </a:cubicBezTo>
                <a:cubicBezTo>
                  <a:pt x="2602665" y="608666"/>
                  <a:pt x="2597359" y="608522"/>
                  <a:pt x="2593401" y="608235"/>
                </a:cubicBezTo>
                <a:cubicBezTo>
                  <a:pt x="2589443" y="607949"/>
                  <a:pt x="2586317" y="607375"/>
                  <a:pt x="2584023" y="606515"/>
                </a:cubicBezTo>
                <a:cubicBezTo>
                  <a:pt x="2581728" y="605654"/>
                  <a:pt x="2580065" y="604392"/>
                  <a:pt x="2579032" y="602729"/>
                </a:cubicBezTo>
                <a:cubicBezTo>
                  <a:pt x="2578000" y="601065"/>
                  <a:pt x="2577139" y="598857"/>
                  <a:pt x="2576451" y="596104"/>
                </a:cubicBezTo>
                <a:lnTo>
                  <a:pt x="2525859" y="401822"/>
                </a:lnTo>
                <a:cubicBezTo>
                  <a:pt x="2524826" y="397692"/>
                  <a:pt x="2524253" y="394451"/>
                  <a:pt x="2524138" y="392100"/>
                </a:cubicBezTo>
                <a:cubicBezTo>
                  <a:pt x="2524023" y="389748"/>
                  <a:pt x="2524683" y="387941"/>
                  <a:pt x="2526117" y="386679"/>
                </a:cubicBezTo>
                <a:cubicBezTo>
                  <a:pt x="2527551" y="385417"/>
                  <a:pt x="2529903" y="384643"/>
                  <a:pt x="2533172" y="384356"/>
                </a:cubicBezTo>
                <a:cubicBezTo>
                  <a:pt x="2536442" y="384069"/>
                  <a:pt x="2541002" y="383926"/>
                  <a:pt x="2546853" y="383926"/>
                </a:cubicBezTo>
                <a:close/>
                <a:moveTo>
                  <a:pt x="22728" y="383926"/>
                </a:moveTo>
                <a:cubicBezTo>
                  <a:pt x="28120" y="383926"/>
                  <a:pt x="32393" y="384012"/>
                  <a:pt x="35548" y="384184"/>
                </a:cubicBezTo>
                <a:cubicBezTo>
                  <a:pt x="38703" y="384356"/>
                  <a:pt x="41083" y="384758"/>
                  <a:pt x="42689" y="385388"/>
                </a:cubicBezTo>
                <a:cubicBezTo>
                  <a:pt x="44295" y="386019"/>
                  <a:pt x="45385" y="386937"/>
                  <a:pt x="45959" y="388142"/>
                </a:cubicBezTo>
                <a:cubicBezTo>
                  <a:pt x="46532" y="389346"/>
                  <a:pt x="46991" y="391039"/>
                  <a:pt x="47336" y="393218"/>
                </a:cubicBezTo>
                <a:lnTo>
                  <a:pt x="86398" y="563752"/>
                </a:lnTo>
                <a:lnTo>
                  <a:pt x="86570" y="563752"/>
                </a:lnTo>
                <a:lnTo>
                  <a:pt x="127182" y="394423"/>
                </a:lnTo>
                <a:cubicBezTo>
                  <a:pt x="127641" y="392243"/>
                  <a:pt x="128243" y="390465"/>
                  <a:pt x="128989" y="389088"/>
                </a:cubicBezTo>
                <a:cubicBezTo>
                  <a:pt x="129734" y="387712"/>
                  <a:pt x="130996" y="386650"/>
                  <a:pt x="132774" y="385905"/>
                </a:cubicBezTo>
                <a:cubicBezTo>
                  <a:pt x="134553" y="385159"/>
                  <a:pt x="136991" y="384643"/>
                  <a:pt x="140088" y="384356"/>
                </a:cubicBezTo>
                <a:cubicBezTo>
                  <a:pt x="143186" y="384069"/>
                  <a:pt x="147315" y="383926"/>
                  <a:pt x="152478" y="383926"/>
                </a:cubicBezTo>
                <a:cubicBezTo>
                  <a:pt x="157985" y="383926"/>
                  <a:pt x="162373" y="384040"/>
                  <a:pt x="165642" y="384270"/>
                </a:cubicBezTo>
                <a:cubicBezTo>
                  <a:pt x="168912" y="384499"/>
                  <a:pt x="171436" y="384987"/>
                  <a:pt x="173214" y="385733"/>
                </a:cubicBezTo>
                <a:cubicBezTo>
                  <a:pt x="174992" y="386478"/>
                  <a:pt x="176283" y="387539"/>
                  <a:pt x="177086" y="388916"/>
                </a:cubicBezTo>
                <a:cubicBezTo>
                  <a:pt x="177889" y="390293"/>
                  <a:pt x="178520" y="392128"/>
                  <a:pt x="178979" y="394423"/>
                </a:cubicBezTo>
                <a:lnTo>
                  <a:pt x="220967" y="563752"/>
                </a:lnTo>
                <a:lnTo>
                  <a:pt x="221311" y="563752"/>
                </a:lnTo>
                <a:lnTo>
                  <a:pt x="260374" y="393734"/>
                </a:lnTo>
                <a:cubicBezTo>
                  <a:pt x="260718" y="391899"/>
                  <a:pt x="261177" y="390321"/>
                  <a:pt x="261750" y="389002"/>
                </a:cubicBezTo>
                <a:cubicBezTo>
                  <a:pt x="262324" y="387683"/>
                  <a:pt x="263414" y="386650"/>
                  <a:pt x="265020" y="385905"/>
                </a:cubicBezTo>
                <a:cubicBezTo>
                  <a:pt x="266626" y="385159"/>
                  <a:pt x="268920" y="384643"/>
                  <a:pt x="271903" y="384356"/>
                </a:cubicBezTo>
                <a:cubicBezTo>
                  <a:pt x="274886" y="384069"/>
                  <a:pt x="279073" y="383926"/>
                  <a:pt x="284465" y="383926"/>
                </a:cubicBezTo>
                <a:cubicBezTo>
                  <a:pt x="289513" y="383926"/>
                  <a:pt x="293442" y="384069"/>
                  <a:pt x="296253" y="384356"/>
                </a:cubicBezTo>
                <a:cubicBezTo>
                  <a:pt x="299064" y="384643"/>
                  <a:pt x="301100" y="385417"/>
                  <a:pt x="302362" y="386679"/>
                </a:cubicBezTo>
                <a:cubicBezTo>
                  <a:pt x="303624" y="387941"/>
                  <a:pt x="304169" y="389805"/>
                  <a:pt x="303997" y="392272"/>
                </a:cubicBezTo>
                <a:cubicBezTo>
                  <a:pt x="303825" y="394738"/>
                  <a:pt x="303222" y="398094"/>
                  <a:pt x="302190" y="402339"/>
                </a:cubicBezTo>
                <a:lnTo>
                  <a:pt x="251081" y="596104"/>
                </a:lnTo>
                <a:cubicBezTo>
                  <a:pt x="250393" y="598857"/>
                  <a:pt x="249447" y="601065"/>
                  <a:pt x="248242" y="602729"/>
                </a:cubicBezTo>
                <a:cubicBezTo>
                  <a:pt x="247037" y="604392"/>
                  <a:pt x="245230" y="605654"/>
                  <a:pt x="242821" y="606515"/>
                </a:cubicBezTo>
                <a:cubicBezTo>
                  <a:pt x="240412" y="607375"/>
                  <a:pt x="237315" y="607949"/>
                  <a:pt x="233529" y="608235"/>
                </a:cubicBezTo>
                <a:cubicBezTo>
                  <a:pt x="229743" y="608522"/>
                  <a:pt x="224925" y="608666"/>
                  <a:pt x="219074" y="608666"/>
                </a:cubicBezTo>
                <a:cubicBezTo>
                  <a:pt x="212535" y="608666"/>
                  <a:pt x="207286" y="608522"/>
                  <a:pt x="203328" y="608235"/>
                </a:cubicBezTo>
                <a:cubicBezTo>
                  <a:pt x="199370" y="607949"/>
                  <a:pt x="196244" y="607375"/>
                  <a:pt x="193950" y="606515"/>
                </a:cubicBezTo>
                <a:cubicBezTo>
                  <a:pt x="191655" y="605654"/>
                  <a:pt x="189992" y="604392"/>
                  <a:pt x="188959" y="602729"/>
                </a:cubicBezTo>
                <a:cubicBezTo>
                  <a:pt x="187927" y="601065"/>
                  <a:pt x="187124" y="598857"/>
                  <a:pt x="186550" y="596104"/>
                </a:cubicBezTo>
                <a:lnTo>
                  <a:pt x="150929" y="454996"/>
                </a:lnTo>
                <a:lnTo>
                  <a:pt x="150585" y="454996"/>
                </a:lnTo>
                <a:lnTo>
                  <a:pt x="116857" y="596104"/>
                </a:lnTo>
                <a:cubicBezTo>
                  <a:pt x="116283" y="598742"/>
                  <a:pt x="115480" y="600893"/>
                  <a:pt x="114448" y="602557"/>
                </a:cubicBezTo>
                <a:cubicBezTo>
                  <a:pt x="113415" y="604220"/>
                  <a:pt x="111780" y="605511"/>
                  <a:pt x="109543" y="606428"/>
                </a:cubicBezTo>
                <a:cubicBezTo>
                  <a:pt x="107306" y="607346"/>
                  <a:pt x="104266" y="607949"/>
                  <a:pt x="100423" y="608235"/>
                </a:cubicBezTo>
                <a:cubicBezTo>
                  <a:pt x="96580" y="608522"/>
                  <a:pt x="91503" y="608666"/>
                  <a:pt x="85194" y="608666"/>
                </a:cubicBezTo>
                <a:cubicBezTo>
                  <a:pt x="78540" y="608666"/>
                  <a:pt x="73234" y="608522"/>
                  <a:pt x="69276" y="608235"/>
                </a:cubicBezTo>
                <a:cubicBezTo>
                  <a:pt x="65318" y="607949"/>
                  <a:pt x="62192" y="607375"/>
                  <a:pt x="59898" y="606515"/>
                </a:cubicBezTo>
                <a:cubicBezTo>
                  <a:pt x="57603" y="605654"/>
                  <a:pt x="55940" y="604392"/>
                  <a:pt x="54907" y="602729"/>
                </a:cubicBezTo>
                <a:cubicBezTo>
                  <a:pt x="53875" y="601065"/>
                  <a:pt x="53014" y="598857"/>
                  <a:pt x="52326" y="596104"/>
                </a:cubicBezTo>
                <a:lnTo>
                  <a:pt x="1734" y="401822"/>
                </a:lnTo>
                <a:cubicBezTo>
                  <a:pt x="701" y="397692"/>
                  <a:pt x="128" y="394451"/>
                  <a:pt x="13" y="392100"/>
                </a:cubicBezTo>
                <a:cubicBezTo>
                  <a:pt x="-102" y="389748"/>
                  <a:pt x="558" y="387941"/>
                  <a:pt x="1992" y="386679"/>
                </a:cubicBezTo>
                <a:cubicBezTo>
                  <a:pt x="3426" y="385417"/>
                  <a:pt x="5778" y="384643"/>
                  <a:pt x="9047" y="384356"/>
                </a:cubicBezTo>
                <a:cubicBezTo>
                  <a:pt x="12317" y="384069"/>
                  <a:pt x="16877" y="383926"/>
                  <a:pt x="22728" y="383926"/>
                </a:cubicBezTo>
                <a:close/>
                <a:moveTo>
                  <a:pt x="4393824" y="381000"/>
                </a:moveTo>
                <a:cubicBezTo>
                  <a:pt x="4405411" y="381000"/>
                  <a:pt x="4415535" y="382463"/>
                  <a:pt x="4424196" y="385388"/>
                </a:cubicBezTo>
                <a:cubicBezTo>
                  <a:pt x="4432858" y="388314"/>
                  <a:pt x="4440056" y="392386"/>
                  <a:pt x="4445793" y="397606"/>
                </a:cubicBezTo>
                <a:cubicBezTo>
                  <a:pt x="4451529" y="402826"/>
                  <a:pt x="4455802" y="409021"/>
                  <a:pt x="4458613" y="416191"/>
                </a:cubicBezTo>
                <a:cubicBezTo>
                  <a:pt x="4461423" y="423361"/>
                  <a:pt x="4462829" y="431076"/>
                  <a:pt x="4462829" y="439336"/>
                </a:cubicBezTo>
                <a:cubicBezTo>
                  <a:pt x="4462829" y="446564"/>
                  <a:pt x="4462141" y="453677"/>
                  <a:pt x="4460764" y="460675"/>
                </a:cubicBezTo>
                <a:cubicBezTo>
                  <a:pt x="4459387" y="467673"/>
                  <a:pt x="4456519" y="475216"/>
                  <a:pt x="4452160" y="483303"/>
                </a:cubicBezTo>
                <a:cubicBezTo>
                  <a:pt x="4447800" y="491391"/>
                  <a:pt x="4441663" y="500340"/>
                  <a:pt x="4433747" y="510148"/>
                </a:cubicBezTo>
                <a:cubicBezTo>
                  <a:pt x="4425831" y="519957"/>
                  <a:pt x="4415334" y="531343"/>
                  <a:pt x="4402256" y="544307"/>
                </a:cubicBezTo>
                <a:lnTo>
                  <a:pt x="4376271" y="570979"/>
                </a:lnTo>
                <a:lnTo>
                  <a:pt x="4464033" y="570979"/>
                </a:lnTo>
                <a:cubicBezTo>
                  <a:pt x="4465181" y="570979"/>
                  <a:pt x="4466242" y="571324"/>
                  <a:pt x="4467217" y="572012"/>
                </a:cubicBezTo>
                <a:cubicBezTo>
                  <a:pt x="4468192" y="572700"/>
                  <a:pt x="4469024" y="573761"/>
                  <a:pt x="4469712" y="575195"/>
                </a:cubicBezTo>
                <a:cubicBezTo>
                  <a:pt x="4470401" y="576630"/>
                  <a:pt x="4470917" y="578522"/>
                  <a:pt x="4471261" y="580874"/>
                </a:cubicBezTo>
                <a:cubicBezTo>
                  <a:pt x="4471605" y="583226"/>
                  <a:pt x="4471777" y="586008"/>
                  <a:pt x="4471777" y="589220"/>
                </a:cubicBezTo>
                <a:cubicBezTo>
                  <a:pt x="4471777" y="592547"/>
                  <a:pt x="4471634" y="595387"/>
                  <a:pt x="4471347" y="597738"/>
                </a:cubicBezTo>
                <a:cubicBezTo>
                  <a:pt x="4471060" y="600090"/>
                  <a:pt x="4470630" y="602012"/>
                  <a:pt x="4470056" y="603503"/>
                </a:cubicBezTo>
                <a:cubicBezTo>
                  <a:pt x="4469483" y="604994"/>
                  <a:pt x="4468737" y="606056"/>
                  <a:pt x="4467819" y="606687"/>
                </a:cubicBezTo>
                <a:cubicBezTo>
                  <a:pt x="4466901" y="607318"/>
                  <a:pt x="4465869" y="607633"/>
                  <a:pt x="4464722" y="607633"/>
                </a:cubicBezTo>
                <a:lnTo>
                  <a:pt x="4336692" y="607633"/>
                </a:lnTo>
                <a:cubicBezTo>
                  <a:pt x="4334168" y="607633"/>
                  <a:pt x="4331989" y="607404"/>
                  <a:pt x="4330153" y="606945"/>
                </a:cubicBezTo>
                <a:cubicBezTo>
                  <a:pt x="4328318" y="606486"/>
                  <a:pt x="4326826" y="605597"/>
                  <a:pt x="4325679" y="604277"/>
                </a:cubicBezTo>
                <a:cubicBezTo>
                  <a:pt x="4324532" y="602958"/>
                  <a:pt x="4323700" y="601037"/>
                  <a:pt x="4323184" y="598513"/>
                </a:cubicBezTo>
                <a:cubicBezTo>
                  <a:pt x="4322668" y="595989"/>
                  <a:pt x="4322410" y="592719"/>
                  <a:pt x="4322410" y="588704"/>
                </a:cubicBezTo>
                <a:cubicBezTo>
                  <a:pt x="4322410" y="584918"/>
                  <a:pt x="4322582" y="581677"/>
                  <a:pt x="4322926" y="578981"/>
                </a:cubicBezTo>
                <a:cubicBezTo>
                  <a:pt x="4323270" y="576285"/>
                  <a:pt x="4323901" y="573876"/>
                  <a:pt x="4324819" y="571754"/>
                </a:cubicBezTo>
                <a:cubicBezTo>
                  <a:pt x="4325736" y="569632"/>
                  <a:pt x="4326912" y="567567"/>
                  <a:pt x="4328346" y="565559"/>
                </a:cubicBezTo>
                <a:cubicBezTo>
                  <a:pt x="4329780" y="563551"/>
                  <a:pt x="4331644" y="561343"/>
                  <a:pt x="4333939" y="558934"/>
                </a:cubicBezTo>
                <a:lnTo>
                  <a:pt x="4372486" y="517634"/>
                </a:lnTo>
                <a:cubicBezTo>
                  <a:pt x="4380172" y="509603"/>
                  <a:pt x="4386367" y="502290"/>
                  <a:pt x="4391070" y="495693"/>
                </a:cubicBezTo>
                <a:cubicBezTo>
                  <a:pt x="4395774" y="489097"/>
                  <a:pt x="4399445" y="483074"/>
                  <a:pt x="4402084" y="477625"/>
                </a:cubicBezTo>
                <a:cubicBezTo>
                  <a:pt x="4404722" y="472175"/>
                  <a:pt x="4406529" y="467156"/>
                  <a:pt x="4407504" y="462567"/>
                </a:cubicBezTo>
                <a:cubicBezTo>
                  <a:pt x="4408479" y="457979"/>
                  <a:pt x="4408967" y="453619"/>
                  <a:pt x="4408967" y="449489"/>
                </a:cubicBezTo>
                <a:cubicBezTo>
                  <a:pt x="4408967" y="445703"/>
                  <a:pt x="4408365" y="442118"/>
                  <a:pt x="4407160" y="438734"/>
                </a:cubicBezTo>
                <a:cubicBezTo>
                  <a:pt x="4405956" y="435350"/>
                  <a:pt x="4404177" y="432396"/>
                  <a:pt x="4401826" y="429872"/>
                </a:cubicBezTo>
                <a:cubicBezTo>
                  <a:pt x="4399474" y="427348"/>
                  <a:pt x="4396520" y="425369"/>
                  <a:pt x="4392963" y="423935"/>
                </a:cubicBezTo>
                <a:cubicBezTo>
                  <a:pt x="4389407" y="422501"/>
                  <a:pt x="4385220" y="421784"/>
                  <a:pt x="4380401" y="421784"/>
                </a:cubicBezTo>
                <a:cubicBezTo>
                  <a:pt x="4373633" y="421784"/>
                  <a:pt x="4367638" y="422644"/>
                  <a:pt x="4362419" y="424365"/>
                </a:cubicBezTo>
                <a:cubicBezTo>
                  <a:pt x="4357199" y="426086"/>
                  <a:pt x="4352610" y="428008"/>
                  <a:pt x="4348652" y="430130"/>
                </a:cubicBezTo>
                <a:cubicBezTo>
                  <a:pt x="4344694" y="432252"/>
                  <a:pt x="4341396" y="434203"/>
                  <a:pt x="4338757" y="435981"/>
                </a:cubicBezTo>
                <a:cubicBezTo>
                  <a:pt x="4336119" y="437759"/>
                  <a:pt x="4334054" y="438648"/>
                  <a:pt x="4332562" y="438648"/>
                </a:cubicBezTo>
                <a:cubicBezTo>
                  <a:pt x="4331530" y="438648"/>
                  <a:pt x="4330641" y="438304"/>
                  <a:pt x="4329895" y="437616"/>
                </a:cubicBezTo>
                <a:cubicBezTo>
                  <a:pt x="4329149" y="436927"/>
                  <a:pt x="4328547" y="435780"/>
                  <a:pt x="4328088" y="434174"/>
                </a:cubicBezTo>
                <a:cubicBezTo>
                  <a:pt x="4327629" y="432568"/>
                  <a:pt x="4327256" y="430417"/>
                  <a:pt x="4326970" y="427721"/>
                </a:cubicBezTo>
                <a:cubicBezTo>
                  <a:pt x="4326683" y="425025"/>
                  <a:pt x="4326540" y="421727"/>
                  <a:pt x="4326540" y="417826"/>
                </a:cubicBezTo>
                <a:cubicBezTo>
                  <a:pt x="4326540" y="415187"/>
                  <a:pt x="4326626" y="412979"/>
                  <a:pt x="4326798" y="411201"/>
                </a:cubicBezTo>
                <a:cubicBezTo>
                  <a:pt x="4326970" y="409423"/>
                  <a:pt x="4327228" y="407874"/>
                  <a:pt x="4327572" y="406555"/>
                </a:cubicBezTo>
                <a:cubicBezTo>
                  <a:pt x="4327916" y="405235"/>
                  <a:pt x="4328375" y="404088"/>
                  <a:pt x="4328949" y="403113"/>
                </a:cubicBezTo>
                <a:cubicBezTo>
                  <a:pt x="4329522" y="402138"/>
                  <a:pt x="4330526" y="400962"/>
                  <a:pt x="4331960" y="399585"/>
                </a:cubicBezTo>
                <a:cubicBezTo>
                  <a:pt x="4333394" y="398209"/>
                  <a:pt x="4336033" y="396459"/>
                  <a:pt x="4339876" y="394337"/>
                </a:cubicBezTo>
                <a:cubicBezTo>
                  <a:pt x="4343719" y="392214"/>
                  <a:pt x="4348451" y="390149"/>
                  <a:pt x="4354073" y="388142"/>
                </a:cubicBezTo>
                <a:cubicBezTo>
                  <a:pt x="4359694" y="386134"/>
                  <a:pt x="4365889" y="384442"/>
                  <a:pt x="4372658" y="383065"/>
                </a:cubicBezTo>
                <a:cubicBezTo>
                  <a:pt x="4379426" y="381689"/>
                  <a:pt x="4386482" y="381000"/>
                  <a:pt x="4393824" y="381000"/>
                </a:cubicBezTo>
                <a:close/>
                <a:moveTo>
                  <a:pt x="4212849" y="381000"/>
                </a:moveTo>
                <a:cubicBezTo>
                  <a:pt x="4224436" y="381000"/>
                  <a:pt x="4234560" y="382463"/>
                  <a:pt x="4243221" y="385388"/>
                </a:cubicBezTo>
                <a:cubicBezTo>
                  <a:pt x="4251883" y="388314"/>
                  <a:pt x="4259081" y="392386"/>
                  <a:pt x="4264817" y="397606"/>
                </a:cubicBezTo>
                <a:cubicBezTo>
                  <a:pt x="4270554" y="402826"/>
                  <a:pt x="4274827" y="409021"/>
                  <a:pt x="4277638" y="416191"/>
                </a:cubicBezTo>
                <a:cubicBezTo>
                  <a:pt x="4280448" y="423361"/>
                  <a:pt x="4281854" y="431076"/>
                  <a:pt x="4281854" y="439336"/>
                </a:cubicBezTo>
                <a:cubicBezTo>
                  <a:pt x="4281854" y="446564"/>
                  <a:pt x="4281165" y="453677"/>
                  <a:pt x="4279789" y="460675"/>
                </a:cubicBezTo>
                <a:cubicBezTo>
                  <a:pt x="4278412" y="467673"/>
                  <a:pt x="4275544" y="475216"/>
                  <a:pt x="4271184" y="483303"/>
                </a:cubicBezTo>
                <a:cubicBezTo>
                  <a:pt x="4266825" y="491391"/>
                  <a:pt x="4260687" y="500340"/>
                  <a:pt x="4252772" y="510148"/>
                </a:cubicBezTo>
                <a:cubicBezTo>
                  <a:pt x="4244856" y="519957"/>
                  <a:pt x="4234359" y="531343"/>
                  <a:pt x="4221281" y="544307"/>
                </a:cubicBezTo>
                <a:lnTo>
                  <a:pt x="4195296" y="570979"/>
                </a:lnTo>
                <a:lnTo>
                  <a:pt x="4283058" y="570979"/>
                </a:lnTo>
                <a:cubicBezTo>
                  <a:pt x="4284206" y="570979"/>
                  <a:pt x="4285267" y="571324"/>
                  <a:pt x="4286242" y="572012"/>
                </a:cubicBezTo>
                <a:cubicBezTo>
                  <a:pt x="4287217" y="572700"/>
                  <a:pt x="4288049" y="573761"/>
                  <a:pt x="4288737" y="575195"/>
                </a:cubicBezTo>
                <a:cubicBezTo>
                  <a:pt x="4289425" y="576630"/>
                  <a:pt x="4289941" y="578522"/>
                  <a:pt x="4290286" y="580874"/>
                </a:cubicBezTo>
                <a:cubicBezTo>
                  <a:pt x="4290630" y="583226"/>
                  <a:pt x="4290802" y="586008"/>
                  <a:pt x="4290802" y="589220"/>
                </a:cubicBezTo>
                <a:cubicBezTo>
                  <a:pt x="4290802" y="592547"/>
                  <a:pt x="4290659" y="595387"/>
                  <a:pt x="4290372" y="597738"/>
                </a:cubicBezTo>
                <a:cubicBezTo>
                  <a:pt x="4290085" y="600090"/>
                  <a:pt x="4289655" y="602012"/>
                  <a:pt x="4289081" y="603503"/>
                </a:cubicBezTo>
                <a:cubicBezTo>
                  <a:pt x="4288508" y="604994"/>
                  <a:pt x="4287762" y="606056"/>
                  <a:pt x="4286844" y="606687"/>
                </a:cubicBezTo>
                <a:cubicBezTo>
                  <a:pt x="4285926" y="607318"/>
                  <a:pt x="4284894" y="607633"/>
                  <a:pt x="4283747" y="607633"/>
                </a:cubicBezTo>
                <a:lnTo>
                  <a:pt x="4155717" y="607633"/>
                </a:lnTo>
                <a:cubicBezTo>
                  <a:pt x="4153193" y="607633"/>
                  <a:pt x="4151014" y="607404"/>
                  <a:pt x="4149178" y="606945"/>
                </a:cubicBezTo>
                <a:cubicBezTo>
                  <a:pt x="4147343" y="606486"/>
                  <a:pt x="4145851" y="605597"/>
                  <a:pt x="4144704" y="604277"/>
                </a:cubicBezTo>
                <a:cubicBezTo>
                  <a:pt x="4143557" y="602958"/>
                  <a:pt x="4142725" y="601037"/>
                  <a:pt x="4142209" y="598513"/>
                </a:cubicBezTo>
                <a:cubicBezTo>
                  <a:pt x="4141692" y="595989"/>
                  <a:pt x="4141434" y="592719"/>
                  <a:pt x="4141434" y="588704"/>
                </a:cubicBezTo>
                <a:cubicBezTo>
                  <a:pt x="4141434" y="584918"/>
                  <a:pt x="4141606" y="581677"/>
                  <a:pt x="4141951" y="578981"/>
                </a:cubicBezTo>
                <a:cubicBezTo>
                  <a:pt x="4142295" y="576285"/>
                  <a:pt x="4142926" y="573876"/>
                  <a:pt x="4143843" y="571754"/>
                </a:cubicBezTo>
                <a:cubicBezTo>
                  <a:pt x="4144761" y="569632"/>
                  <a:pt x="4145937" y="567567"/>
                  <a:pt x="4147371" y="565559"/>
                </a:cubicBezTo>
                <a:cubicBezTo>
                  <a:pt x="4148805" y="563551"/>
                  <a:pt x="4150669" y="561343"/>
                  <a:pt x="4152964" y="558934"/>
                </a:cubicBezTo>
                <a:lnTo>
                  <a:pt x="4191510" y="517634"/>
                </a:lnTo>
                <a:cubicBezTo>
                  <a:pt x="4199197" y="509603"/>
                  <a:pt x="4205392" y="502290"/>
                  <a:pt x="4210095" y="495693"/>
                </a:cubicBezTo>
                <a:cubicBezTo>
                  <a:pt x="4214799" y="489097"/>
                  <a:pt x="4218470" y="483074"/>
                  <a:pt x="4221108" y="477625"/>
                </a:cubicBezTo>
                <a:cubicBezTo>
                  <a:pt x="4223747" y="472175"/>
                  <a:pt x="4225554" y="467156"/>
                  <a:pt x="4226529" y="462567"/>
                </a:cubicBezTo>
                <a:cubicBezTo>
                  <a:pt x="4227504" y="457979"/>
                  <a:pt x="4227992" y="453619"/>
                  <a:pt x="4227992" y="449489"/>
                </a:cubicBezTo>
                <a:cubicBezTo>
                  <a:pt x="4227992" y="445703"/>
                  <a:pt x="4227389" y="442118"/>
                  <a:pt x="4226185" y="438734"/>
                </a:cubicBezTo>
                <a:cubicBezTo>
                  <a:pt x="4224980" y="435350"/>
                  <a:pt x="4223202" y="432396"/>
                  <a:pt x="4220850" y="429872"/>
                </a:cubicBezTo>
                <a:cubicBezTo>
                  <a:pt x="4218499" y="427348"/>
                  <a:pt x="4215545" y="425369"/>
                  <a:pt x="4211988" y="423935"/>
                </a:cubicBezTo>
                <a:cubicBezTo>
                  <a:pt x="4208432" y="422501"/>
                  <a:pt x="4204244" y="421784"/>
                  <a:pt x="4199426" y="421784"/>
                </a:cubicBezTo>
                <a:cubicBezTo>
                  <a:pt x="4192658" y="421784"/>
                  <a:pt x="4186663" y="422644"/>
                  <a:pt x="4181443" y="424365"/>
                </a:cubicBezTo>
                <a:cubicBezTo>
                  <a:pt x="4176224" y="426086"/>
                  <a:pt x="4171635" y="428008"/>
                  <a:pt x="4167677" y="430130"/>
                </a:cubicBezTo>
                <a:cubicBezTo>
                  <a:pt x="4163719" y="432252"/>
                  <a:pt x="4160421" y="434203"/>
                  <a:pt x="4157782" y="435981"/>
                </a:cubicBezTo>
                <a:cubicBezTo>
                  <a:pt x="4155144" y="437759"/>
                  <a:pt x="4153079" y="438648"/>
                  <a:pt x="4151587" y="438648"/>
                </a:cubicBezTo>
                <a:cubicBezTo>
                  <a:pt x="4150555" y="438648"/>
                  <a:pt x="4149666" y="438304"/>
                  <a:pt x="4148920" y="437616"/>
                </a:cubicBezTo>
                <a:cubicBezTo>
                  <a:pt x="4148174" y="436927"/>
                  <a:pt x="4147572" y="435780"/>
                  <a:pt x="4147113" y="434174"/>
                </a:cubicBezTo>
                <a:cubicBezTo>
                  <a:pt x="4146654" y="432568"/>
                  <a:pt x="4146281" y="430417"/>
                  <a:pt x="4145994" y="427721"/>
                </a:cubicBezTo>
                <a:cubicBezTo>
                  <a:pt x="4145708" y="425025"/>
                  <a:pt x="4145564" y="421727"/>
                  <a:pt x="4145564" y="417826"/>
                </a:cubicBezTo>
                <a:cubicBezTo>
                  <a:pt x="4145564" y="415187"/>
                  <a:pt x="4145650" y="412979"/>
                  <a:pt x="4145822" y="411201"/>
                </a:cubicBezTo>
                <a:cubicBezTo>
                  <a:pt x="4145994" y="409423"/>
                  <a:pt x="4146253" y="407874"/>
                  <a:pt x="4146597" y="406555"/>
                </a:cubicBezTo>
                <a:cubicBezTo>
                  <a:pt x="4146941" y="405235"/>
                  <a:pt x="4147400" y="404088"/>
                  <a:pt x="4147973" y="403113"/>
                </a:cubicBezTo>
                <a:cubicBezTo>
                  <a:pt x="4148547" y="402138"/>
                  <a:pt x="4149551" y="400962"/>
                  <a:pt x="4150985" y="399585"/>
                </a:cubicBezTo>
                <a:cubicBezTo>
                  <a:pt x="4152419" y="398209"/>
                  <a:pt x="4155058" y="396459"/>
                  <a:pt x="4158901" y="394337"/>
                </a:cubicBezTo>
                <a:cubicBezTo>
                  <a:pt x="4162744" y="392214"/>
                  <a:pt x="4167476" y="390149"/>
                  <a:pt x="4173097" y="388142"/>
                </a:cubicBezTo>
                <a:cubicBezTo>
                  <a:pt x="4178719" y="386134"/>
                  <a:pt x="4184914" y="384442"/>
                  <a:pt x="4191682" y="383065"/>
                </a:cubicBezTo>
                <a:cubicBezTo>
                  <a:pt x="4198451" y="381689"/>
                  <a:pt x="4205507" y="381000"/>
                  <a:pt x="4212849" y="381000"/>
                </a:cubicBezTo>
                <a:close/>
                <a:moveTo>
                  <a:pt x="4036864" y="381000"/>
                </a:moveTo>
                <a:cubicBezTo>
                  <a:pt x="4052122" y="381000"/>
                  <a:pt x="4064770" y="383610"/>
                  <a:pt x="4074808" y="388830"/>
                </a:cubicBezTo>
                <a:cubicBezTo>
                  <a:pt x="4084846" y="394050"/>
                  <a:pt x="4092791" y="401564"/>
                  <a:pt x="4098642" y="411373"/>
                </a:cubicBezTo>
                <a:cubicBezTo>
                  <a:pt x="4104493" y="421182"/>
                  <a:pt x="4108565" y="433170"/>
                  <a:pt x="4110860" y="447338"/>
                </a:cubicBezTo>
                <a:cubicBezTo>
                  <a:pt x="4113154" y="461506"/>
                  <a:pt x="4114301" y="477539"/>
                  <a:pt x="4114301" y="495435"/>
                </a:cubicBezTo>
                <a:cubicBezTo>
                  <a:pt x="4114301" y="513217"/>
                  <a:pt x="4112867" y="529278"/>
                  <a:pt x="4109999" y="543618"/>
                </a:cubicBezTo>
                <a:cubicBezTo>
                  <a:pt x="4107131" y="557959"/>
                  <a:pt x="4102456" y="570176"/>
                  <a:pt x="4095975" y="580272"/>
                </a:cubicBezTo>
                <a:cubicBezTo>
                  <a:pt x="4089493" y="590367"/>
                  <a:pt x="4081061" y="598111"/>
                  <a:pt x="4070678" y="603503"/>
                </a:cubicBezTo>
                <a:cubicBezTo>
                  <a:pt x="4060296" y="608895"/>
                  <a:pt x="4047590" y="611591"/>
                  <a:pt x="4032562" y="611591"/>
                </a:cubicBezTo>
                <a:cubicBezTo>
                  <a:pt x="4017304" y="611591"/>
                  <a:pt x="4004685" y="608981"/>
                  <a:pt x="3994704" y="603761"/>
                </a:cubicBezTo>
                <a:cubicBezTo>
                  <a:pt x="3984723" y="598541"/>
                  <a:pt x="3976807" y="591027"/>
                  <a:pt x="3970956" y="581218"/>
                </a:cubicBezTo>
                <a:cubicBezTo>
                  <a:pt x="3965106" y="571410"/>
                  <a:pt x="3961004" y="559421"/>
                  <a:pt x="3958653" y="545253"/>
                </a:cubicBezTo>
                <a:cubicBezTo>
                  <a:pt x="3956301" y="531085"/>
                  <a:pt x="3955125" y="515053"/>
                  <a:pt x="3955125" y="497156"/>
                </a:cubicBezTo>
                <a:cubicBezTo>
                  <a:pt x="3955125" y="479489"/>
                  <a:pt x="3956588" y="463457"/>
                  <a:pt x="3959513" y="449059"/>
                </a:cubicBezTo>
                <a:cubicBezTo>
                  <a:pt x="3962438" y="434661"/>
                  <a:pt x="3967142" y="422415"/>
                  <a:pt x="3973624" y="412319"/>
                </a:cubicBezTo>
                <a:cubicBezTo>
                  <a:pt x="3980105" y="402224"/>
                  <a:pt x="3988537" y="394480"/>
                  <a:pt x="3998920" y="389088"/>
                </a:cubicBezTo>
                <a:cubicBezTo>
                  <a:pt x="4009302" y="383696"/>
                  <a:pt x="4021950" y="381000"/>
                  <a:pt x="4036864" y="381000"/>
                </a:cubicBezTo>
                <a:close/>
                <a:moveTo>
                  <a:pt x="3850899" y="381000"/>
                </a:moveTo>
                <a:cubicBezTo>
                  <a:pt x="3862485" y="381000"/>
                  <a:pt x="3872610" y="382463"/>
                  <a:pt x="3881271" y="385388"/>
                </a:cubicBezTo>
                <a:cubicBezTo>
                  <a:pt x="3889933" y="388314"/>
                  <a:pt x="3897132" y="392386"/>
                  <a:pt x="3902868" y="397606"/>
                </a:cubicBezTo>
                <a:cubicBezTo>
                  <a:pt x="3908604" y="402826"/>
                  <a:pt x="3912877" y="409021"/>
                  <a:pt x="3915688" y="416191"/>
                </a:cubicBezTo>
                <a:cubicBezTo>
                  <a:pt x="3918498" y="423361"/>
                  <a:pt x="3919904" y="431076"/>
                  <a:pt x="3919904" y="439336"/>
                </a:cubicBezTo>
                <a:cubicBezTo>
                  <a:pt x="3919904" y="446564"/>
                  <a:pt x="3919215" y="453677"/>
                  <a:pt x="3917839" y="460675"/>
                </a:cubicBezTo>
                <a:cubicBezTo>
                  <a:pt x="3916462" y="467673"/>
                  <a:pt x="3913594" y="475216"/>
                  <a:pt x="3909235" y="483303"/>
                </a:cubicBezTo>
                <a:cubicBezTo>
                  <a:pt x="3904875" y="491391"/>
                  <a:pt x="3898738" y="500340"/>
                  <a:pt x="3890822" y="510148"/>
                </a:cubicBezTo>
                <a:cubicBezTo>
                  <a:pt x="3882906" y="519957"/>
                  <a:pt x="3872409" y="531343"/>
                  <a:pt x="3859331" y="544307"/>
                </a:cubicBezTo>
                <a:lnTo>
                  <a:pt x="3833346" y="570979"/>
                </a:lnTo>
                <a:lnTo>
                  <a:pt x="3921108" y="570979"/>
                </a:lnTo>
                <a:cubicBezTo>
                  <a:pt x="3922256" y="570979"/>
                  <a:pt x="3923317" y="571324"/>
                  <a:pt x="3924292" y="572012"/>
                </a:cubicBezTo>
                <a:cubicBezTo>
                  <a:pt x="3925267" y="572700"/>
                  <a:pt x="3926099" y="573761"/>
                  <a:pt x="3926787" y="575195"/>
                </a:cubicBezTo>
                <a:cubicBezTo>
                  <a:pt x="3927475" y="576630"/>
                  <a:pt x="3927992" y="578522"/>
                  <a:pt x="3928336" y="580874"/>
                </a:cubicBezTo>
                <a:cubicBezTo>
                  <a:pt x="3928680" y="583226"/>
                  <a:pt x="3928852" y="586008"/>
                  <a:pt x="3928852" y="589220"/>
                </a:cubicBezTo>
                <a:cubicBezTo>
                  <a:pt x="3928852" y="592547"/>
                  <a:pt x="3928708" y="595387"/>
                  <a:pt x="3928422" y="597738"/>
                </a:cubicBezTo>
                <a:cubicBezTo>
                  <a:pt x="3928135" y="600090"/>
                  <a:pt x="3927705" y="602012"/>
                  <a:pt x="3927131" y="603503"/>
                </a:cubicBezTo>
                <a:cubicBezTo>
                  <a:pt x="3926557" y="604994"/>
                  <a:pt x="3925812" y="606056"/>
                  <a:pt x="3924894" y="606687"/>
                </a:cubicBezTo>
                <a:cubicBezTo>
                  <a:pt x="3923976" y="607318"/>
                  <a:pt x="3922944" y="607633"/>
                  <a:pt x="3921797" y="607633"/>
                </a:cubicBezTo>
                <a:lnTo>
                  <a:pt x="3793767" y="607633"/>
                </a:lnTo>
                <a:cubicBezTo>
                  <a:pt x="3791243" y="607633"/>
                  <a:pt x="3789064" y="607404"/>
                  <a:pt x="3787228" y="606945"/>
                </a:cubicBezTo>
                <a:cubicBezTo>
                  <a:pt x="3785393" y="606486"/>
                  <a:pt x="3783901" y="605597"/>
                  <a:pt x="3782754" y="604277"/>
                </a:cubicBezTo>
                <a:cubicBezTo>
                  <a:pt x="3781607" y="602958"/>
                  <a:pt x="3780775" y="601037"/>
                  <a:pt x="3780259" y="598513"/>
                </a:cubicBezTo>
                <a:cubicBezTo>
                  <a:pt x="3779743" y="595989"/>
                  <a:pt x="3779484" y="592719"/>
                  <a:pt x="3779484" y="588704"/>
                </a:cubicBezTo>
                <a:cubicBezTo>
                  <a:pt x="3779484" y="584918"/>
                  <a:pt x="3779657" y="581677"/>
                  <a:pt x="3780001" y="578981"/>
                </a:cubicBezTo>
                <a:cubicBezTo>
                  <a:pt x="3780345" y="576285"/>
                  <a:pt x="3780976" y="573876"/>
                  <a:pt x="3781894" y="571754"/>
                </a:cubicBezTo>
                <a:cubicBezTo>
                  <a:pt x="3782811" y="569632"/>
                  <a:pt x="3783987" y="567567"/>
                  <a:pt x="3785421" y="565559"/>
                </a:cubicBezTo>
                <a:cubicBezTo>
                  <a:pt x="3786855" y="563551"/>
                  <a:pt x="3788720" y="561343"/>
                  <a:pt x="3791014" y="558934"/>
                </a:cubicBezTo>
                <a:lnTo>
                  <a:pt x="3829560" y="517634"/>
                </a:lnTo>
                <a:cubicBezTo>
                  <a:pt x="3837247" y="509603"/>
                  <a:pt x="3843442" y="502290"/>
                  <a:pt x="3848145" y="495693"/>
                </a:cubicBezTo>
                <a:cubicBezTo>
                  <a:pt x="3852849" y="489097"/>
                  <a:pt x="3856520" y="483074"/>
                  <a:pt x="3859159" y="477625"/>
                </a:cubicBezTo>
                <a:cubicBezTo>
                  <a:pt x="3861797" y="472175"/>
                  <a:pt x="3863604" y="467156"/>
                  <a:pt x="3864579" y="462567"/>
                </a:cubicBezTo>
                <a:cubicBezTo>
                  <a:pt x="3865554" y="457979"/>
                  <a:pt x="3866042" y="453619"/>
                  <a:pt x="3866042" y="449489"/>
                </a:cubicBezTo>
                <a:cubicBezTo>
                  <a:pt x="3866042" y="445703"/>
                  <a:pt x="3865440" y="442118"/>
                  <a:pt x="3864235" y="438734"/>
                </a:cubicBezTo>
                <a:cubicBezTo>
                  <a:pt x="3863031" y="435350"/>
                  <a:pt x="3861252" y="432396"/>
                  <a:pt x="3858901" y="429872"/>
                </a:cubicBezTo>
                <a:cubicBezTo>
                  <a:pt x="3856549" y="427348"/>
                  <a:pt x="3853595" y="425369"/>
                  <a:pt x="3850038" y="423935"/>
                </a:cubicBezTo>
                <a:cubicBezTo>
                  <a:pt x="3846482" y="422501"/>
                  <a:pt x="3842295" y="421784"/>
                  <a:pt x="3837476" y="421784"/>
                </a:cubicBezTo>
                <a:cubicBezTo>
                  <a:pt x="3830708" y="421784"/>
                  <a:pt x="3824713" y="422644"/>
                  <a:pt x="3819494" y="424365"/>
                </a:cubicBezTo>
                <a:cubicBezTo>
                  <a:pt x="3814274" y="426086"/>
                  <a:pt x="3809685" y="428008"/>
                  <a:pt x="3805727" y="430130"/>
                </a:cubicBezTo>
                <a:cubicBezTo>
                  <a:pt x="3801769" y="432252"/>
                  <a:pt x="3798471" y="434203"/>
                  <a:pt x="3795832" y="435981"/>
                </a:cubicBezTo>
                <a:cubicBezTo>
                  <a:pt x="3793194" y="437759"/>
                  <a:pt x="3791129" y="438648"/>
                  <a:pt x="3789637" y="438648"/>
                </a:cubicBezTo>
                <a:cubicBezTo>
                  <a:pt x="3788605" y="438648"/>
                  <a:pt x="3787716" y="438304"/>
                  <a:pt x="3786970" y="437616"/>
                </a:cubicBezTo>
                <a:cubicBezTo>
                  <a:pt x="3786224" y="436927"/>
                  <a:pt x="3785622" y="435780"/>
                  <a:pt x="3785163" y="434174"/>
                </a:cubicBezTo>
                <a:cubicBezTo>
                  <a:pt x="3784704" y="432568"/>
                  <a:pt x="3784332" y="430417"/>
                  <a:pt x="3784045" y="427721"/>
                </a:cubicBezTo>
                <a:cubicBezTo>
                  <a:pt x="3783758" y="425025"/>
                  <a:pt x="3783614" y="421727"/>
                  <a:pt x="3783614" y="417826"/>
                </a:cubicBezTo>
                <a:cubicBezTo>
                  <a:pt x="3783614" y="415187"/>
                  <a:pt x="3783700" y="412979"/>
                  <a:pt x="3783873" y="411201"/>
                </a:cubicBezTo>
                <a:cubicBezTo>
                  <a:pt x="3784045" y="409423"/>
                  <a:pt x="3784303" y="407874"/>
                  <a:pt x="3784647" y="406555"/>
                </a:cubicBezTo>
                <a:cubicBezTo>
                  <a:pt x="3784991" y="405235"/>
                  <a:pt x="3785450" y="404088"/>
                  <a:pt x="3786024" y="403113"/>
                </a:cubicBezTo>
                <a:cubicBezTo>
                  <a:pt x="3786597" y="402138"/>
                  <a:pt x="3787601" y="400962"/>
                  <a:pt x="3789035" y="399585"/>
                </a:cubicBezTo>
                <a:cubicBezTo>
                  <a:pt x="3790469" y="398209"/>
                  <a:pt x="3793108" y="396459"/>
                  <a:pt x="3796951" y="394337"/>
                </a:cubicBezTo>
                <a:cubicBezTo>
                  <a:pt x="3800794" y="392214"/>
                  <a:pt x="3805526" y="390149"/>
                  <a:pt x="3811148" y="388142"/>
                </a:cubicBezTo>
                <a:cubicBezTo>
                  <a:pt x="3816769" y="386134"/>
                  <a:pt x="3822964" y="384442"/>
                  <a:pt x="3829733" y="383065"/>
                </a:cubicBezTo>
                <a:cubicBezTo>
                  <a:pt x="3836501" y="381689"/>
                  <a:pt x="3843556" y="381000"/>
                  <a:pt x="3850899" y="381000"/>
                </a:cubicBezTo>
                <a:close/>
                <a:moveTo>
                  <a:pt x="3522858" y="381000"/>
                </a:moveTo>
                <a:cubicBezTo>
                  <a:pt x="3535133" y="381000"/>
                  <a:pt x="3545659" y="382320"/>
                  <a:pt x="3554435" y="384958"/>
                </a:cubicBezTo>
                <a:cubicBezTo>
                  <a:pt x="3563212" y="387597"/>
                  <a:pt x="3570410" y="391325"/>
                  <a:pt x="3576032" y="396144"/>
                </a:cubicBezTo>
                <a:cubicBezTo>
                  <a:pt x="3581653" y="400962"/>
                  <a:pt x="3585812" y="406727"/>
                  <a:pt x="3588508" y="413438"/>
                </a:cubicBezTo>
                <a:cubicBezTo>
                  <a:pt x="3591204" y="420149"/>
                  <a:pt x="3592552" y="427577"/>
                  <a:pt x="3592552" y="435723"/>
                </a:cubicBezTo>
                <a:cubicBezTo>
                  <a:pt x="3592552" y="441115"/>
                  <a:pt x="3591662" y="446363"/>
                  <a:pt x="3589884" y="451468"/>
                </a:cubicBezTo>
                <a:cubicBezTo>
                  <a:pt x="3588106" y="456573"/>
                  <a:pt x="3585611" y="461420"/>
                  <a:pt x="3582399" y="466009"/>
                </a:cubicBezTo>
                <a:cubicBezTo>
                  <a:pt x="3579186" y="470598"/>
                  <a:pt x="3575229" y="474929"/>
                  <a:pt x="3570525" y="479001"/>
                </a:cubicBezTo>
                <a:cubicBezTo>
                  <a:pt x="3565822" y="483074"/>
                  <a:pt x="3560487" y="486774"/>
                  <a:pt x="3554521" y="490101"/>
                </a:cubicBezTo>
                <a:cubicBezTo>
                  <a:pt x="3561520" y="493772"/>
                  <a:pt x="3567772" y="497672"/>
                  <a:pt x="3573278" y="501802"/>
                </a:cubicBezTo>
                <a:cubicBezTo>
                  <a:pt x="3578785" y="505932"/>
                  <a:pt x="3583431" y="510378"/>
                  <a:pt x="3587217" y="515139"/>
                </a:cubicBezTo>
                <a:cubicBezTo>
                  <a:pt x="3591003" y="519900"/>
                  <a:pt x="3593900" y="524976"/>
                  <a:pt x="3595907" y="530368"/>
                </a:cubicBezTo>
                <a:cubicBezTo>
                  <a:pt x="3597915" y="535760"/>
                  <a:pt x="3598919" y="541611"/>
                  <a:pt x="3598919" y="547920"/>
                </a:cubicBezTo>
                <a:cubicBezTo>
                  <a:pt x="3598919" y="558016"/>
                  <a:pt x="3597169" y="567022"/>
                  <a:pt x="3593670" y="574937"/>
                </a:cubicBezTo>
                <a:cubicBezTo>
                  <a:pt x="3590171" y="582853"/>
                  <a:pt x="3585009" y="589536"/>
                  <a:pt x="3578183" y="594985"/>
                </a:cubicBezTo>
                <a:cubicBezTo>
                  <a:pt x="3571357" y="600434"/>
                  <a:pt x="3562896" y="604564"/>
                  <a:pt x="3552801" y="607375"/>
                </a:cubicBezTo>
                <a:cubicBezTo>
                  <a:pt x="3542705" y="610186"/>
                  <a:pt x="3531061" y="611591"/>
                  <a:pt x="3517868" y="611591"/>
                </a:cubicBezTo>
                <a:cubicBezTo>
                  <a:pt x="3505249" y="611591"/>
                  <a:pt x="3494178" y="610329"/>
                  <a:pt x="3484656" y="607805"/>
                </a:cubicBezTo>
                <a:cubicBezTo>
                  <a:pt x="3475134" y="605281"/>
                  <a:pt x="3467161" y="601581"/>
                  <a:pt x="3460736" y="596706"/>
                </a:cubicBezTo>
                <a:cubicBezTo>
                  <a:pt x="3454312" y="591830"/>
                  <a:pt x="3449494" y="585807"/>
                  <a:pt x="3446282" y="578637"/>
                </a:cubicBezTo>
                <a:cubicBezTo>
                  <a:pt x="3443069" y="571467"/>
                  <a:pt x="3441463" y="563236"/>
                  <a:pt x="3441463" y="553943"/>
                </a:cubicBezTo>
                <a:cubicBezTo>
                  <a:pt x="3441463" y="547634"/>
                  <a:pt x="3442410" y="541697"/>
                  <a:pt x="3444303" y="536133"/>
                </a:cubicBezTo>
                <a:cubicBezTo>
                  <a:pt x="3446195" y="530569"/>
                  <a:pt x="3449006" y="525406"/>
                  <a:pt x="3452735" y="520645"/>
                </a:cubicBezTo>
                <a:cubicBezTo>
                  <a:pt x="3456463" y="515884"/>
                  <a:pt x="3461109" y="511410"/>
                  <a:pt x="3466673" y="507223"/>
                </a:cubicBezTo>
                <a:cubicBezTo>
                  <a:pt x="3472237" y="503036"/>
                  <a:pt x="3478633" y="499049"/>
                  <a:pt x="3485861" y="495263"/>
                </a:cubicBezTo>
                <a:cubicBezTo>
                  <a:pt x="3480010" y="492051"/>
                  <a:pt x="3474732" y="488581"/>
                  <a:pt x="3470029" y="484852"/>
                </a:cubicBezTo>
                <a:cubicBezTo>
                  <a:pt x="3465325" y="481124"/>
                  <a:pt x="3461310" y="477051"/>
                  <a:pt x="3457983" y="472634"/>
                </a:cubicBezTo>
                <a:cubicBezTo>
                  <a:pt x="3454656" y="468218"/>
                  <a:pt x="3452132" y="463371"/>
                  <a:pt x="3450412" y="458093"/>
                </a:cubicBezTo>
                <a:cubicBezTo>
                  <a:pt x="3448691" y="452816"/>
                  <a:pt x="3447830" y="447080"/>
                  <a:pt x="3447830" y="440885"/>
                </a:cubicBezTo>
                <a:cubicBezTo>
                  <a:pt x="3447830" y="431937"/>
                  <a:pt x="3449408" y="423820"/>
                  <a:pt x="3452563" y="416535"/>
                </a:cubicBezTo>
                <a:cubicBezTo>
                  <a:pt x="3455717" y="409251"/>
                  <a:pt x="3460421" y="402941"/>
                  <a:pt x="3466673" y="397606"/>
                </a:cubicBezTo>
                <a:cubicBezTo>
                  <a:pt x="3472926" y="392272"/>
                  <a:pt x="3480755" y="388170"/>
                  <a:pt x="3490163" y="385302"/>
                </a:cubicBezTo>
                <a:cubicBezTo>
                  <a:pt x="3499570" y="382434"/>
                  <a:pt x="3510468" y="381000"/>
                  <a:pt x="3522858" y="381000"/>
                </a:cubicBezTo>
                <a:close/>
                <a:moveTo>
                  <a:pt x="3236206" y="368094"/>
                </a:moveTo>
                <a:cubicBezTo>
                  <a:pt x="3240451" y="368094"/>
                  <a:pt x="3243950" y="368266"/>
                  <a:pt x="3246703" y="368610"/>
                </a:cubicBezTo>
                <a:cubicBezTo>
                  <a:pt x="3249456" y="368955"/>
                  <a:pt x="3251665" y="369442"/>
                  <a:pt x="3253328" y="370073"/>
                </a:cubicBezTo>
                <a:cubicBezTo>
                  <a:pt x="3254992" y="370704"/>
                  <a:pt x="3256168" y="371478"/>
                  <a:pt x="3256856" y="372396"/>
                </a:cubicBezTo>
                <a:cubicBezTo>
                  <a:pt x="3257544" y="373314"/>
                  <a:pt x="3257888" y="374347"/>
                  <a:pt x="3257888" y="375494"/>
                </a:cubicBezTo>
                <a:lnTo>
                  <a:pt x="3257888" y="510234"/>
                </a:lnTo>
                <a:lnTo>
                  <a:pt x="3303318" y="449145"/>
                </a:lnTo>
                <a:cubicBezTo>
                  <a:pt x="3304236" y="447768"/>
                  <a:pt x="3305268" y="446564"/>
                  <a:pt x="3306416" y="445531"/>
                </a:cubicBezTo>
                <a:cubicBezTo>
                  <a:pt x="3307563" y="444499"/>
                  <a:pt x="3309083" y="443696"/>
                  <a:pt x="3310976" y="443122"/>
                </a:cubicBezTo>
                <a:cubicBezTo>
                  <a:pt x="3312869" y="442549"/>
                  <a:pt x="3315221" y="442118"/>
                  <a:pt x="3318031" y="441832"/>
                </a:cubicBezTo>
                <a:cubicBezTo>
                  <a:pt x="3320842" y="441545"/>
                  <a:pt x="3324427" y="441401"/>
                  <a:pt x="3328786" y="441401"/>
                </a:cubicBezTo>
                <a:cubicBezTo>
                  <a:pt x="3333031" y="441401"/>
                  <a:pt x="3336616" y="441545"/>
                  <a:pt x="3339542" y="441832"/>
                </a:cubicBezTo>
                <a:cubicBezTo>
                  <a:pt x="3342467" y="442118"/>
                  <a:pt x="3344819" y="442549"/>
                  <a:pt x="3346597" y="443122"/>
                </a:cubicBezTo>
                <a:cubicBezTo>
                  <a:pt x="3348375" y="443696"/>
                  <a:pt x="3349608" y="444413"/>
                  <a:pt x="3350297" y="445273"/>
                </a:cubicBezTo>
                <a:cubicBezTo>
                  <a:pt x="3350985" y="446134"/>
                  <a:pt x="3351329" y="447195"/>
                  <a:pt x="3351329" y="448457"/>
                </a:cubicBezTo>
                <a:cubicBezTo>
                  <a:pt x="3351329" y="450178"/>
                  <a:pt x="3350899" y="452013"/>
                  <a:pt x="3350039" y="453963"/>
                </a:cubicBezTo>
                <a:cubicBezTo>
                  <a:pt x="3349178" y="455914"/>
                  <a:pt x="3347888" y="457979"/>
                  <a:pt x="3346167" y="460158"/>
                </a:cubicBezTo>
                <a:lnTo>
                  <a:pt x="3301253" y="511095"/>
                </a:lnTo>
                <a:lnTo>
                  <a:pt x="3353222" y="591457"/>
                </a:lnTo>
                <a:cubicBezTo>
                  <a:pt x="3354599" y="593752"/>
                  <a:pt x="3355602" y="595731"/>
                  <a:pt x="3356234" y="597394"/>
                </a:cubicBezTo>
                <a:cubicBezTo>
                  <a:pt x="3356865" y="599058"/>
                  <a:pt x="3357180" y="600578"/>
                  <a:pt x="3357180" y="601954"/>
                </a:cubicBezTo>
                <a:cubicBezTo>
                  <a:pt x="3357180" y="603102"/>
                  <a:pt x="3356865" y="604105"/>
                  <a:pt x="3356234" y="604966"/>
                </a:cubicBezTo>
                <a:cubicBezTo>
                  <a:pt x="3355602" y="605826"/>
                  <a:pt x="3354455" y="606515"/>
                  <a:pt x="3352792" y="607031"/>
                </a:cubicBezTo>
                <a:cubicBezTo>
                  <a:pt x="3351128" y="607547"/>
                  <a:pt x="3348863" y="607949"/>
                  <a:pt x="3345995" y="608235"/>
                </a:cubicBezTo>
                <a:cubicBezTo>
                  <a:pt x="3343126" y="608522"/>
                  <a:pt x="3339398" y="608666"/>
                  <a:pt x="3334809" y="608666"/>
                </a:cubicBezTo>
                <a:cubicBezTo>
                  <a:pt x="3330106" y="608666"/>
                  <a:pt x="3326291" y="608551"/>
                  <a:pt x="3323366" y="608321"/>
                </a:cubicBezTo>
                <a:cubicBezTo>
                  <a:pt x="3320440" y="608092"/>
                  <a:pt x="3318031" y="607719"/>
                  <a:pt x="3316138" y="607203"/>
                </a:cubicBezTo>
                <a:cubicBezTo>
                  <a:pt x="3314245" y="606687"/>
                  <a:pt x="3312783" y="605970"/>
                  <a:pt x="3311750" y="605052"/>
                </a:cubicBezTo>
                <a:cubicBezTo>
                  <a:pt x="3310718" y="604134"/>
                  <a:pt x="3309800" y="602929"/>
                  <a:pt x="3308997" y="601438"/>
                </a:cubicBezTo>
                <a:lnTo>
                  <a:pt x="3257888" y="520559"/>
                </a:lnTo>
                <a:lnTo>
                  <a:pt x="3257888" y="601782"/>
                </a:lnTo>
                <a:cubicBezTo>
                  <a:pt x="3257888" y="602929"/>
                  <a:pt x="3257544" y="603933"/>
                  <a:pt x="3256856" y="604794"/>
                </a:cubicBezTo>
                <a:cubicBezTo>
                  <a:pt x="3256168" y="605654"/>
                  <a:pt x="3254992" y="606371"/>
                  <a:pt x="3253328" y="606945"/>
                </a:cubicBezTo>
                <a:cubicBezTo>
                  <a:pt x="3251665" y="607518"/>
                  <a:pt x="3249456" y="607949"/>
                  <a:pt x="3246703" y="608235"/>
                </a:cubicBezTo>
                <a:cubicBezTo>
                  <a:pt x="3243950" y="608522"/>
                  <a:pt x="3240451" y="608666"/>
                  <a:pt x="3236206" y="608666"/>
                </a:cubicBezTo>
                <a:cubicBezTo>
                  <a:pt x="3231961" y="608666"/>
                  <a:pt x="3228462" y="608522"/>
                  <a:pt x="3225709" y="608235"/>
                </a:cubicBezTo>
                <a:cubicBezTo>
                  <a:pt x="3222956" y="607949"/>
                  <a:pt x="3220747" y="607518"/>
                  <a:pt x="3219084" y="606945"/>
                </a:cubicBezTo>
                <a:cubicBezTo>
                  <a:pt x="3217420" y="606371"/>
                  <a:pt x="3216244" y="605654"/>
                  <a:pt x="3215556" y="604794"/>
                </a:cubicBezTo>
                <a:cubicBezTo>
                  <a:pt x="3214868" y="603933"/>
                  <a:pt x="3214524" y="602929"/>
                  <a:pt x="3214524" y="601782"/>
                </a:cubicBezTo>
                <a:lnTo>
                  <a:pt x="3214524" y="375494"/>
                </a:lnTo>
                <a:cubicBezTo>
                  <a:pt x="3214524" y="374347"/>
                  <a:pt x="3214868" y="373314"/>
                  <a:pt x="3215556" y="372396"/>
                </a:cubicBezTo>
                <a:cubicBezTo>
                  <a:pt x="3216244" y="371478"/>
                  <a:pt x="3217420" y="370704"/>
                  <a:pt x="3219084" y="370073"/>
                </a:cubicBezTo>
                <a:cubicBezTo>
                  <a:pt x="3220747" y="369442"/>
                  <a:pt x="3222956" y="368955"/>
                  <a:pt x="3225709" y="368610"/>
                </a:cubicBezTo>
                <a:cubicBezTo>
                  <a:pt x="3228462" y="368266"/>
                  <a:pt x="3231961" y="368094"/>
                  <a:pt x="3236206" y="368094"/>
                </a:cubicBezTo>
                <a:close/>
                <a:moveTo>
                  <a:pt x="883531" y="368094"/>
                </a:moveTo>
                <a:cubicBezTo>
                  <a:pt x="887776" y="368094"/>
                  <a:pt x="891275" y="368266"/>
                  <a:pt x="894028" y="368610"/>
                </a:cubicBezTo>
                <a:cubicBezTo>
                  <a:pt x="896782" y="368955"/>
                  <a:pt x="898990" y="369442"/>
                  <a:pt x="900653" y="370073"/>
                </a:cubicBezTo>
                <a:cubicBezTo>
                  <a:pt x="902317" y="370704"/>
                  <a:pt x="903493" y="371478"/>
                  <a:pt x="904181" y="372396"/>
                </a:cubicBezTo>
                <a:cubicBezTo>
                  <a:pt x="904869" y="373314"/>
                  <a:pt x="905213" y="374347"/>
                  <a:pt x="905213" y="375494"/>
                </a:cubicBezTo>
                <a:lnTo>
                  <a:pt x="905213" y="601782"/>
                </a:lnTo>
                <a:cubicBezTo>
                  <a:pt x="905213" y="602929"/>
                  <a:pt x="904869" y="603933"/>
                  <a:pt x="904181" y="604794"/>
                </a:cubicBezTo>
                <a:cubicBezTo>
                  <a:pt x="903493" y="605654"/>
                  <a:pt x="902317" y="606371"/>
                  <a:pt x="900653" y="606945"/>
                </a:cubicBezTo>
                <a:cubicBezTo>
                  <a:pt x="898990" y="607518"/>
                  <a:pt x="896782" y="607949"/>
                  <a:pt x="894028" y="608235"/>
                </a:cubicBezTo>
                <a:cubicBezTo>
                  <a:pt x="891275" y="608522"/>
                  <a:pt x="887776" y="608666"/>
                  <a:pt x="883531" y="608666"/>
                </a:cubicBezTo>
                <a:cubicBezTo>
                  <a:pt x="879286" y="608666"/>
                  <a:pt x="875787" y="608522"/>
                  <a:pt x="873034" y="608235"/>
                </a:cubicBezTo>
                <a:cubicBezTo>
                  <a:pt x="870281" y="607949"/>
                  <a:pt x="868072" y="607518"/>
                  <a:pt x="866409" y="606945"/>
                </a:cubicBezTo>
                <a:cubicBezTo>
                  <a:pt x="864745" y="606371"/>
                  <a:pt x="863570" y="605654"/>
                  <a:pt x="862881" y="604794"/>
                </a:cubicBezTo>
                <a:cubicBezTo>
                  <a:pt x="862193" y="603933"/>
                  <a:pt x="861849" y="602929"/>
                  <a:pt x="861849" y="601782"/>
                </a:cubicBezTo>
                <a:lnTo>
                  <a:pt x="861849" y="375494"/>
                </a:lnTo>
                <a:cubicBezTo>
                  <a:pt x="861849" y="374347"/>
                  <a:pt x="862193" y="373314"/>
                  <a:pt x="862881" y="372396"/>
                </a:cubicBezTo>
                <a:cubicBezTo>
                  <a:pt x="863570" y="371478"/>
                  <a:pt x="864745" y="370704"/>
                  <a:pt x="866409" y="370073"/>
                </a:cubicBezTo>
                <a:cubicBezTo>
                  <a:pt x="868072" y="369442"/>
                  <a:pt x="870281" y="368955"/>
                  <a:pt x="873034" y="368610"/>
                </a:cubicBezTo>
                <a:cubicBezTo>
                  <a:pt x="875787" y="368266"/>
                  <a:pt x="879286" y="368094"/>
                  <a:pt x="883531" y="368094"/>
                </a:cubicBezTo>
                <a:close/>
                <a:moveTo>
                  <a:pt x="712081" y="368094"/>
                </a:moveTo>
                <a:cubicBezTo>
                  <a:pt x="716326" y="368094"/>
                  <a:pt x="719825" y="368266"/>
                  <a:pt x="722578" y="368610"/>
                </a:cubicBezTo>
                <a:cubicBezTo>
                  <a:pt x="725331" y="368955"/>
                  <a:pt x="727540" y="369442"/>
                  <a:pt x="729203" y="370073"/>
                </a:cubicBezTo>
                <a:cubicBezTo>
                  <a:pt x="730867" y="370704"/>
                  <a:pt x="732043" y="371478"/>
                  <a:pt x="732731" y="372396"/>
                </a:cubicBezTo>
                <a:cubicBezTo>
                  <a:pt x="733419" y="373314"/>
                  <a:pt x="733763" y="374347"/>
                  <a:pt x="733763" y="375494"/>
                </a:cubicBezTo>
                <a:lnTo>
                  <a:pt x="733763" y="510234"/>
                </a:lnTo>
                <a:lnTo>
                  <a:pt x="779193" y="449145"/>
                </a:lnTo>
                <a:cubicBezTo>
                  <a:pt x="780111" y="447768"/>
                  <a:pt x="781143" y="446564"/>
                  <a:pt x="782291" y="445531"/>
                </a:cubicBezTo>
                <a:cubicBezTo>
                  <a:pt x="783438" y="444499"/>
                  <a:pt x="784958" y="443696"/>
                  <a:pt x="786851" y="443122"/>
                </a:cubicBezTo>
                <a:cubicBezTo>
                  <a:pt x="788744" y="442549"/>
                  <a:pt x="791096" y="442118"/>
                  <a:pt x="793906" y="441832"/>
                </a:cubicBezTo>
                <a:cubicBezTo>
                  <a:pt x="796717" y="441545"/>
                  <a:pt x="800302" y="441401"/>
                  <a:pt x="804661" y="441401"/>
                </a:cubicBezTo>
                <a:cubicBezTo>
                  <a:pt x="808906" y="441401"/>
                  <a:pt x="812491" y="441545"/>
                  <a:pt x="815416" y="441832"/>
                </a:cubicBezTo>
                <a:cubicBezTo>
                  <a:pt x="818342" y="442118"/>
                  <a:pt x="820694" y="442549"/>
                  <a:pt x="822472" y="443122"/>
                </a:cubicBezTo>
                <a:cubicBezTo>
                  <a:pt x="824250" y="443696"/>
                  <a:pt x="825483" y="444413"/>
                  <a:pt x="826172" y="445273"/>
                </a:cubicBezTo>
                <a:cubicBezTo>
                  <a:pt x="826860" y="446134"/>
                  <a:pt x="827204" y="447195"/>
                  <a:pt x="827204" y="448457"/>
                </a:cubicBezTo>
                <a:cubicBezTo>
                  <a:pt x="827204" y="450178"/>
                  <a:pt x="826774" y="452013"/>
                  <a:pt x="825913" y="453963"/>
                </a:cubicBezTo>
                <a:cubicBezTo>
                  <a:pt x="825053" y="455914"/>
                  <a:pt x="823763" y="457979"/>
                  <a:pt x="822042" y="460158"/>
                </a:cubicBezTo>
                <a:lnTo>
                  <a:pt x="777128" y="511095"/>
                </a:lnTo>
                <a:lnTo>
                  <a:pt x="829097" y="591457"/>
                </a:lnTo>
                <a:cubicBezTo>
                  <a:pt x="830474" y="593752"/>
                  <a:pt x="831478" y="595731"/>
                  <a:pt x="832108" y="597394"/>
                </a:cubicBezTo>
                <a:cubicBezTo>
                  <a:pt x="832739" y="599058"/>
                  <a:pt x="833055" y="600578"/>
                  <a:pt x="833055" y="601954"/>
                </a:cubicBezTo>
                <a:cubicBezTo>
                  <a:pt x="833055" y="603102"/>
                  <a:pt x="832739" y="604105"/>
                  <a:pt x="832108" y="604966"/>
                </a:cubicBezTo>
                <a:cubicBezTo>
                  <a:pt x="831478" y="605826"/>
                  <a:pt x="830330" y="606515"/>
                  <a:pt x="828667" y="607031"/>
                </a:cubicBezTo>
                <a:cubicBezTo>
                  <a:pt x="827003" y="607547"/>
                  <a:pt x="824738" y="607949"/>
                  <a:pt x="821870" y="608235"/>
                </a:cubicBezTo>
                <a:cubicBezTo>
                  <a:pt x="819002" y="608522"/>
                  <a:pt x="815273" y="608666"/>
                  <a:pt x="810684" y="608666"/>
                </a:cubicBezTo>
                <a:cubicBezTo>
                  <a:pt x="805981" y="608666"/>
                  <a:pt x="802166" y="608551"/>
                  <a:pt x="799241" y="608321"/>
                </a:cubicBezTo>
                <a:cubicBezTo>
                  <a:pt x="796315" y="608092"/>
                  <a:pt x="793906" y="607719"/>
                  <a:pt x="792013" y="607203"/>
                </a:cubicBezTo>
                <a:cubicBezTo>
                  <a:pt x="790120" y="606687"/>
                  <a:pt x="788658" y="605970"/>
                  <a:pt x="787625" y="605052"/>
                </a:cubicBezTo>
                <a:cubicBezTo>
                  <a:pt x="786593" y="604134"/>
                  <a:pt x="785675" y="602929"/>
                  <a:pt x="784872" y="601438"/>
                </a:cubicBezTo>
                <a:lnTo>
                  <a:pt x="733763" y="520559"/>
                </a:lnTo>
                <a:lnTo>
                  <a:pt x="733763" y="601782"/>
                </a:lnTo>
                <a:cubicBezTo>
                  <a:pt x="733763" y="602929"/>
                  <a:pt x="733419" y="603933"/>
                  <a:pt x="732731" y="604794"/>
                </a:cubicBezTo>
                <a:cubicBezTo>
                  <a:pt x="732043" y="605654"/>
                  <a:pt x="730867" y="606371"/>
                  <a:pt x="729203" y="606945"/>
                </a:cubicBezTo>
                <a:cubicBezTo>
                  <a:pt x="727540" y="607518"/>
                  <a:pt x="725331" y="607949"/>
                  <a:pt x="722578" y="608235"/>
                </a:cubicBezTo>
                <a:cubicBezTo>
                  <a:pt x="719825" y="608522"/>
                  <a:pt x="716326" y="608666"/>
                  <a:pt x="712081" y="608666"/>
                </a:cubicBezTo>
                <a:cubicBezTo>
                  <a:pt x="707836" y="608666"/>
                  <a:pt x="704337" y="608522"/>
                  <a:pt x="701584" y="608235"/>
                </a:cubicBezTo>
                <a:cubicBezTo>
                  <a:pt x="698831" y="607949"/>
                  <a:pt x="696622" y="607518"/>
                  <a:pt x="694959" y="606945"/>
                </a:cubicBezTo>
                <a:cubicBezTo>
                  <a:pt x="693295" y="606371"/>
                  <a:pt x="692119" y="605654"/>
                  <a:pt x="691431" y="604794"/>
                </a:cubicBezTo>
                <a:cubicBezTo>
                  <a:pt x="690743" y="603933"/>
                  <a:pt x="690399" y="602929"/>
                  <a:pt x="690399" y="601782"/>
                </a:cubicBezTo>
                <a:lnTo>
                  <a:pt x="690399" y="375494"/>
                </a:lnTo>
                <a:cubicBezTo>
                  <a:pt x="690399" y="374347"/>
                  <a:pt x="690743" y="373314"/>
                  <a:pt x="691431" y="372396"/>
                </a:cubicBezTo>
                <a:cubicBezTo>
                  <a:pt x="692119" y="371478"/>
                  <a:pt x="693295" y="370704"/>
                  <a:pt x="694959" y="370073"/>
                </a:cubicBezTo>
                <a:cubicBezTo>
                  <a:pt x="696622" y="369442"/>
                  <a:pt x="698831" y="368955"/>
                  <a:pt x="701584" y="368610"/>
                </a:cubicBezTo>
                <a:cubicBezTo>
                  <a:pt x="704337" y="368266"/>
                  <a:pt x="707836" y="368094"/>
                  <a:pt x="712081" y="368094"/>
                </a:cubicBezTo>
                <a:close/>
                <a:moveTo>
                  <a:pt x="3737734" y="351746"/>
                </a:moveTo>
                <a:cubicBezTo>
                  <a:pt x="3742552" y="351746"/>
                  <a:pt x="3746424" y="351976"/>
                  <a:pt x="3749349" y="352435"/>
                </a:cubicBezTo>
                <a:cubicBezTo>
                  <a:pt x="3752274" y="352894"/>
                  <a:pt x="3754483" y="353582"/>
                  <a:pt x="3755974" y="354500"/>
                </a:cubicBezTo>
                <a:cubicBezTo>
                  <a:pt x="3757466" y="355417"/>
                  <a:pt x="3758326" y="356593"/>
                  <a:pt x="3758555" y="358027"/>
                </a:cubicBezTo>
                <a:cubicBezTo>
                  <a:pt x="3758785" y="359461"/>
                  <a:pt x="3758613" y="361153"/>
                  <a:pt x="3758039" y="363104"/>
                </a:cubicBezTo>
                <a:lnTo>
                  <a:pt x="3655306" y="652202"/>
                </a:lnTo>
                <a:cubicBezTo>
                  <a:pt x="3654732" y="653694"/>
                  <a:pt x="3653987" y="654898"/>
                  <a:pt x="3653069" y="655816"/>
                </a:cubicBezTo>
                <a:cubicBezTo>
                  <a:pt x="3652151" y="656734"/>
                  <a:pt x="3650861" y="657480"/>
                  <a:pt x="3649197" y="658053"/>
                </a:cubicBezTo>
                <a:cubicBezTo>
                  <a:pt x="3647533" y="658627"/>
                  <a:pt x="3645468" y="659057"/>
                  <a:pt x="3643002" y="659344"/>
                </a:cubicBezTo>
                <a:cubicBezTo>
                  <a:pt x="3640536" y="659631"/>
                  <a:pt x="3637409" y="659774"/>
                  <a:pt x="3633624" y="659774"/>
                </a:cubicBezTo>
                <a:cubicBezTo>
                  <a:pt x="3628920" y="659774"/>
                  <a:pt x="3625077" y="659545"/>
                  <a:pt x="3622094" y="659086"/>
                </a:cubicBezTo>
                <a:cubicBezTo>
                  <a:pt x="3619111" y="658627"/>
                  <a:pt x="3616846" y="657939"/>
                  <a:pt x="3615297" y="657021"/>
                </a:cubicBezTo>
                <a:cubicBezTo>
                  <a:pt x="3613748" y="656103"/>
                  <a:pt x="3612859" y="654927"/>
                  <a:pt x="3612630" y="653493"/>
                </a:cubicBezTo>
                <a:cubicBezTo>
                  <a:pt x="3612400" y="652059"/>
                  <a:pt x="3612630" y="650367"/>
                  <a:pt x="3613318" y="648417"/>
                </a:cubicBezTo>
                <a:lnTo>
                  <a:pt x="3716223" y="359490"/>
                </a:lnTo>
                <a:cubicBezTo>
                  <a:pt x="3716682" y="357999"/>
                  <a:pt x="3717371" y="356765"/>
                  <a:pt x="3718288" y="355790"/>
                </a:cubicBezTo>
                <a:cubicBezTo>
                  <a:pt x="3719206" y="354815"/>
                  <a:pt x="3720468" y="354041"/>
                  <a:pt x="3722074" y="353467"/>
                </a:cubicBezTo>
                <a:cubicBezTo>
                  <a:pt x="3723680" y="352894"/>
                  <a:pt x="3725774" y="352463"/>
                  <a:pt x="3728355" y="352177"/>
                </a:cubicBezTo>
                <a:cubicBezTo>
                  <a:pt x="3730936" y="351890"/>
                  <a:pt x="3734063" y="351746"/>
                  <a:pt x="3737734" y="351746"/>
                </a:cubicBezTo>
                <a:close/>
                <a:moveTo>
                  <a:pt x="655861" y="111166"/>
                </a:moveTo>
                <a:lnTo>
                  <a:pt x="818651" y="111166"/>
                </a:lnTo>
                <a:cubicBezTo>
                  <a:pt x="820028" y="111166"/>
                  <a:pt x="821232" y="111452"/>
                  <a:pt x="822265" y="112026"/>
                </a:cubicBezTo>
                <a:cubicBezTo>
                  <a:pt x="823297" y="112600"/>
                  <a:pt x="824100" y="113603"/>
                  <a:pt x="824674" y="115037"/>
                </a:cubicBezTo>
                <a:cubicBezTo>
                  <a:pt x="825248" y="116472"/>
                  <a:pt x="825707" y="118307"/>
                  <a:pt x="826051" y="120544"/>
                </a:cubicBezTo>
                <a:cubicBezTo>
                  <a:pt x="826395" y="122781"/>
                  <a:pt x="826567" y="125563"/>
                  <a:pt x="826567" y="128890"/>
                </a:cubicBezTo>
                <a:cubicBezTo>
                  <a:pt x="826567" y="135200"/>
                  <a:pt x="825965" y="139703"/>
                  <a:pt x="824760" y="142399"/>
                </a:cubicBezTo>
                <a:cubicBezTo>
                  <a:pt x="823555" y="145095"/>
                  <a:pt x="821519" y="146443"/>
                  <a:pt x="818651" y="146443"/>
                </a:cubicBezTo>
                <a:lnTo>
                  <a:pt x="655861" y="146443"/>
                </a:lnTo>
                <a:cubicBezTo>
                  <a:pt x="652878" y="146443"/>
                  <a:pt x="650785" y="145095"/>
                  <a:pt x="649580" y="142399"/>
                </a:cubicBezTo>
                <a:cubicBezTo>
                  <a:pt x="648376" y="139703"/>
                  <a:pt x="647773" y="135200"/>
                  <a:pt x="647773" y="128890"/>
                </a:cubicBezTo>
                <a:cubicBezTo>
                  <a:pt x="647773" y="122466"/>
                  <a:pt x="648376" y="117906"/>
                  <a:pt x="649580" y="115210"/>
                </a:cubicBezTo>
                <a:cubicBezTo>
                  <a:pt x="650785" y="112514"/>
                  <a:pt x="652878" y="111166"/>
                  <a:pt x="655861" y="111166"/>
                </a:cubicBezTo>
                <a:close/>
                <a:moveTo>
                  <a:pt x="2449398" y="46463"/>
                </a:moveTo>
                <a:lnTo>
                  <a:pt x="2417907" y="141108"/>
                </a:lnTo>
                <a:lnTo>
                  <a:pt x="2481061" y="141108"/>
                </a:lnTo>
                <a:lnTo>
                  <a:pt x="2449570" y="46463"/>
                </a:lnTo>
                <a:close/>
                <a:moveTo>
                  <a:pt x="1300041" y="39407"/>
                </a:moveTo>
                <a:lnTo>
                  <a:pt x="1300041" y="190840"/>
                </a:lnTo>
                <a:lnTo>
                  <a:pt x="1323616" y="190840"/>
                </a:lnTo>
                <a:cubicBezTo>
                  <a:pt x="1336006" y="190840"/>
                  <a:pt x="1346445" y="189234"/>
                  <a:pt x="1354935" y="186022"/>
                </a:cubicBezTo>
                <a:cubicBezTo>
                  <a:pt x="1363424" y="182809"/>
                  <a:pt x="1370508" y="177962"/>
                  <a:pt x="1376187" y="171481"/>
                </a:cubicBezTo>
                <a:cubicBezTo>
                  <a:pt x="1381866" y="164999"/>
                  <a:pt x="1386110" y="156940"/>
                  <a:pt x="1388921" y="147303"/>
                </a:cubicBezTo>
                <a:cubicBezTo>
                  <a:pt x="1391732" y="137666"/>
                  <a:pt x="1393137" y="126424"/>
                  <a:pt x="1393137" y="113575"/>
                </a:cubicBezTo>
                <a:cubicBezTo>
                  <a:pt x="1393137" y="103020"/>
                  <a:pt x="1391904" y="93212"/>
                  <a:pt x="1389437" y="84149"/>
                </a:cubicBezTo>
                <a:cubicBezTo>
                  <a:pt x="1386971" y="75086"/>
                  <a:pt x="1383013" y="67227"/>
                  <a:pt x="1377564" y="60573"/>
                </a:cubicBezTo>
                <a:cubicBezTo>
                  <a:pt x="1372114" y="53920"/>
                  <a:pt x="1365116" y="48728"/>
                  <a:pt x="1356570" y="45000"/>
                </a:cubicBezTo>
                <a:cubicBezTo>
                  <a:pt x="1348023" y="41271"/>
                  <a:pt x="1336809" y="39407"/>
                  <a:pt x="1322927" y="39407"/>
                </a:cubicBezTo>
                <a:close/>
                <a:moveTo>
                  <a:pt x="61962" y="38891"/>
                </a:moveTo>
                <a:lnTo>
                  <a:pt x="61962" y="114435"/>
                </a:lnTo>
                <a:lnTo>
                  <a:pt x="82268" y="114435"/>
                </a:lnTo>
                <a:cubicBezTo>
                  <a:pt x="89496" y="114435"/>
                  <a:pt x="95547" y="113460"/>
                  <a:pt x="100423" y="111510"/>
                </a:cubicBezTo>
                <a:cubicBezTo>
                  <a:pt x="105299" y="109560"/>
                  <a:pt x="109285" y="106835"/>
                  <a:pt x="112383" y="103336"/>
                </a:cubicBezTo>
                <a:cubicBezTo>
                  <a:pt x="115480" y="99837"/>
                  <a:pt x="117832" y="95650"/>
                  <a:pt x="119438" y="90774"/>
                </a:cubicBezTo>
                <a:cubicBezTo>
                  <a:pt x="121044" y="85898"/>
                  <a:pt x="121847" y="80592"/>
                  <a:pt x="121847" y="74856"/>
                </a:cubicBezTo>
                <a:cubicBezTo>
                  <a:pt x="121847" y="67055"/>
                  <a:pt x="120471" y="60631"/>
                  <a:pt x="117717" y="55583"/>
                </a:cubicBezTo>
                <a:cubicBezTo>
                  <a:pt x="114964" y="50535"/>
                  <a:pt x="111580" y="46807"/>
                  <a:pt x="107564" y="44398"/>
                </a:cubicBezTo>
                <a:cubicBezTo>
                  <a:pt x="103549" y="41988"/>
                  <a:pt x="99333" y="40468"/>
                  <a:pt x="94916" y="39837"/>
                </a:cubicBezTo>
                <a:cubicBezTo>
                  <a:pt x="90500" y="39206"/>
                  <a:pt x="85939" y="38891"/>
                  <a:pt x="81236" y="38891"/>
                </a:cubicBezTo>
                <a:close/>
                <a:moveTo>
                  <a:pt x="442962" y="38547"/>
                </a:moveTo>
                <a:lnTo>
                  <a:pt x="442962" y="101701"/>
                </a:lnTo>
                <a:lnTo>
                  <a:pt x="466022" y="101701"/>
                </a:lnTo>
                <a:cubicBezTo>
                  <a:pt x="472446" y="101701"/>
                  <a:pt x="478067" y="100927"/>
                  <a:pt x="482886" y="99378"/>
                </a:cubicBezTo>
                <a:cubicBezTo>
                  <a:pt x="487704" y="97829"/>
                  <a:pt x="491719" y="95650"/>
                  <a:pt x="494931" y="92839"/>
                </a:cubicBezTo>
                <a:cubicBezTo>
                  <a:pt x="498144" y="90028"/>
                  <a:pt x="500553" y="86673"/>
                  <a:pt x="502159" y="82772"/>
                </a:cubicBezTo>
                <a:cubicBezTo>
                  <a:pt x="503765" y="78872"/>
                  <a:pt x="504568" y="74512"/>
                  <a:pt x="504568" y="69694"/>
                </a:cubicBezTo>
                <a:cubicBezTo>
                  <a:pt x="504568" y="62352"/>
                  <a:pt x="502905" y="56157"/>
                  <a:pt x="499578" y="51109"/>
                </a:cubicBezTo>
                <a:cubicBezTo>
                  <a:pt x="496251" y="46061"/>
                  <a:pt x="490801" y="42505"/>
                  <a:pt x="483230" y="40440"/>
                </a:cubicBezTo>
                <a:cubicBezTo>
                  <a:pt x="480935" y="39866"/>
                  <a:pt x="478325" y="39407"/>
                  <a:pt x="475400" y="39063"/>
                </a:cubicBezTo>
                <a:cubicBezTo>
                  <a:pt x="472475" y="38719"/>
                  <a:pt x="468431" y="38547"/>
                  <a:pt x="463268" y="38547"/>
                </a:cubicBezTo>
                <a:close/>
                <a:moveTo>
                  <a:pt x="1569536" y="37170"/>
                </a:moveTo>
                <a:cubicBezTo>
                  <a:pt x="1558408" y="37170"/>
                  <a:pt x="1549115" y="39264"/>
                  <a:pt x="1541658" y="43451"/>
                </a:cubicBezTo>
                <a:cubicBezTo>
                  <a:pt x="1534201" y="47639"/>
                  <a:pt x="1528178" y="53231"/>
                  <a:pt x="1523590" y="60229"/>
                </a:cubicBezTo>
                <a:cubicBezTo>
                  <a:pt x="1519001" y="67227"/>
                  <a:pt x="1515760" y="75401"/>
                  <a:pt x="1513867" y="84751"/>
                </a:cubicBezTo>
                <a:cubicBezTo>
                  <a:pt x="1511974" y="94101"/>
                  <a:pt x="1511027" y="103996"/>
                  <a:pt x="1511027" y="114435"/>
                </a:cubicBezTo>
                <a:cubicBezTo>
                  <a:pt x="1511027" y="126596"/>
                  <a:pt x="1511945" y="137523"/>
                  <a:pt x="1513781" y="147217"/>
                </a:cubicBezTo>
                <a:cubicBezTo>
                  <a:pt x="1515616" y="156911"/>
                  <a:pt x="1518714" y="165200"/>
                  <a:pt x="1523073" y="172083"/>
                </a:cubicBezTo>
                <a:cubicBezTo>
                  <a:pt x="1527433" y="178966"/>
                  <a:pt x="1533284" y="184215"/>
                  <a:pt x="1540626" y="187828"/>
                </a:cubicBezTo>
                <a:cubicBezTo>
                  <a:pt x="1547968" y="191442"/>
                  <a:pt x="1557203" y="193249"/>
                  <a:pt x="1568331" y="193249"/>
                </a:cubicBezTo>
                <a:cubicBezTo>
                  <a:pt x="1579459" y="193249"/>
                  <a:pt x="1588751" y="191184"/>
                  <a:pt x="1596208" y="187054"/>
                </a:cubicBezTo>
                <a:cubicBezTo>
                  <a:pt x="1603665" y="182924"/>
                  <a:pt x="1609688" y="177303"/>
                  <a:pt x="1614277" y="170190"/>
                </a:cubicBezTo>
                <a:cubicBezTo>
                  <a:pt x="1618866" y="163077"/>
                  <a:pt x="1622107" y="154789"/>
                  <a:pt x="1624000" y="145324"/>
                </a:cubicBezTo>
                <a:cubicBezTo>
                  <a:pt x="1625893" y="135859"/>
                  <a:pt x="1626839" y="125793"/>
                  <a:pt x="1626839" y="115124"/>
                </a:cubicBezTo>
                <a:cubicBezTo>
                  <a:pt x="1626839" y="103422"/>
                  <a:pt x="1625921" y="92782"/>
                  <a:pt x="1624086" y="83202"/>
                </a:cubicBezTo>
                <a:cubicBezTo>
                  <a:pt x="1622250" y="73623"/>
                  <a:pt x="1619124" y="65420"/>
                  <a:pt x="1614707" y="58594"/>
                </a:cubicBezTo>
                <a:cubicBezTo>
                  <a:pt x="1610290" y="51768"/>
                  <a:pt x="1604411" y="46491"/>
                  <a:pt x="1597069" y="42763"/>
                </a:cubicBezTo>
                <a:cubicBezTo>
                  <a:pt x="1589726" y="39034"/>
                  <a:pt x="1580549" y="37170"/>
                  <a:pt x="1569536" y="37170"/>
                </a:cubicBezTo>
                <a:close/>
                <a:moveTo>
                  <a:pt x="1954177" y="3958"/>
                </a:moveTo>
                <a:lnTo>
                  <a:pt x="2065343" y="3958"/>
                </a:lnTo>
                <a:cubicBezTo>
                  <a:pt x="2066375" y="3958"/>
                  <a:pt x="2067293" y="4245"/>
                  <a:pt x="2068096" y="4819"/>
                </a:cubicBezTo>
                <a:cubicBezTo>
                  <a:pt x="2068899" y="5392"/>
                  <a:pt x="2069587" y="6396"/>
                  <a:pt x="2070161" y="7830"/>
                </a:cubicBezTo>
                <a:cubicBezTo>
                  <a:pt x="2070735" y="9264"/>
                  <a:pt x="2071165" y="11100"/>
                  <a:pt x="2071451" y="13337"/>
                </a:cubicBezTo>
                <a:cubicBezTo>
                  <a:pt x="2071738" y="15574"/>
                  <a:pt x="2071882" y="18413"/>
                  <a:pt x="2071882" y="21855"/>
                </a:cubicBezTo>
                <a:cubicBezTo>
                  <a:pt x="2071882" y="25067"/>
                  <a:pt x="2071738" y="27792"/>
                  <a:pt x="2071451" y="30029"/>
                </a:cubicBezTo>
                <a:cubicBezTo>
                  <a:pt x="2071165" y="32266"/>
                  <a:pt x="2070735" y="34073"/>
                  <a:pt x="2070161" y="35449"/>
                </a:cubicBezTo>
                <a:cubicBezTo>
                  <a:pt x="2069587" y="36826"/>
                  <a:pt x="2068899" y="37830"/>
                  <a:pt x="2068096" y="38461"/>
                </a:cubicBezTo>
                <a:cubicBezTo>
                  <a:pt x="2067293" y="39092"/>
                  <a:pt x="2066375" y="39407"/>
                  <a:pt x="2065343" y="39407"/>
                </a:cubicBezTo>
                <a:lnTo>
                  <a:pt x="1985841" y="39407"/>
                </a:lnTo>
                <a:lnTo>
                  <a:pt x="1985841" y="93785"/>
                </a:lnTo>
                <a:lnTo>
                  <a:pt x="2053125" y="93785"/>
                </a:lnTo>
                <a:cubicBezTo>
                  <a:pt x="2054157" y="93785"/>
                  <a:pt x="2055104" y="94101"/>
                  <a:pt x="2055964" y="94732"/>
                </a:cubicBezTo>
                <a:cubicBezTo>
                  <a:pt x="2056824" y="95363"/>
                  <a:pt x="2057541" y="96338"/>
                  <a:pt x="2058115" y="97657"/>
                </a:cubicBezTo>
                <a:cubicBezTo>
                  <a:pt x="2058689" y="98976"/>
                  <a:pt x="2059119" y="100755"/>
                  <a:pt x="2059406" y="102992"/>
                </a:cubicBezTo>
                <a:cubicBezTo>
                  <a:pt x="2059692" y="105229"/>
                  <a:pt x="2059836" y="107953"/>
                  <a:pt x="2059836" y="111166"/>
                </a:cubicBezTo>
                <a:cubicBezTo>
                  <a:pt x="2059836" y="114493"/>
                  <a:pt x="2059692" y="117246"/>
                  <a:pt x="2059406" y="119426"/>
                </a:cubicBezTo>
                <a:cubicBezTo>
                  <a:pt x="2059119" y="121605"/>
                  <a:pt x="2058689" y="123355"/>
                  <a:pt x="2058115" y="124674"/>
                </a:cubicBezTo>
                <a:cubicBezTo>
                  <a:pt x="2057541" y="125993"/>
                  <a:pt x="2056824" y="126940"/>
                  <a:pt x="2055964" y="127513"/>
                </a:cubicBezTo>
                <a:cubicBezTo>
                  <a:pt x="2055104" y="128087"/>
                  <a:pt x="2054157" y="128374"/>
                  <a:pt x="2053125" y="128374"/>
                </a:cubicBezTo>
                <a:lnTo>
                  <a:pt x="1985841" y="128374"/>
                </a:lnTo>
                <a:lnTo>
                  <a:pt x="1985841" y="191184"/>
                </a:lnTo>
                <a:lnTo>
                  <a:pt x="2066031" y="191184"/>
                </a:lnTo>
                <a:cubicBezTo>
                  <a:pt x="2067063" y="191184"/>
                  <a:pt x="2068010" y="191500"/>
                  <a:pt x="2068870" y="192130"/>
                </a:cubicBezTo>
                <a:cubicBezTo>
                  <a:pt x="2069731" y="192761"/>
                  <a:pt x="2070448" y="193765"/>
                  <a:pt x="2071021" y="195142"/>
                </a:cubicBezTo>
                <a:cubicBezTo>
                  <a:pt x="2071595" y="196519"/>
                  <a:pt x="2072025" y="198325"/>
                  <a:pt x="2072312" y="200563"/>
                </a:cubicBezTo>
                <a:cubicBezTo>
                  <a:pt x="2072599" y="202800"/>
                  <a:pt x="2072742" y="205582"/>
                  <a:pt x="2072742" y="208909"/>
                </a:cubicBezTo>
                <a:cubicBezTo>
                  <a:pt x="2072742" y="212235"/>
                  <a:pt x="2072599" y="215017"/>
                  <a:pt x="2072312" y="217255"/>
                </a:cubicBezTo>
                <a:cubicBezTo>
                  <a:pt x="2072025" y="219492"/>
                  <a:pt x="2071595" y="221298"/>
                  <a:pt x="2071021" y="222675"/>
                </a:cubicBezTo>
                <a:cubicBezTo>
                  <a:pt x="2070448" y="224052"/>
                  <a:pt x="2069731" y="225056"/>
                  <a:pt x="2068870" y="225687"/>
                </a:cubicBezTo>
                <a:cubicBezTo>
                  <a:pt x="2068010" y="226318"/>
                  <a:pt x="2067063" y="226633"/>
                  <a:pt x="2066031" y="226633"/>
                </a:cubicBezTo>
                <a:lnTo>
                  <a:pt x="1954177" y="226633"/>
                </a:lnTo>
                <a:cubicBezTo>
                  <a:pt x="1950392" y="226633"/>
                  <a:pt x="1947208" y="225514"/>
                  <a:pt x="1944627" y="223277"/>
                </a:cubicBezTo>
                <a:cubicBezTo>
                  <a:pt x="1942045" y="221040"/>
                  <a:pt x="1940755" y="217398"/>
                  <a:pt x="1940755" y="212350"/>
                </a:cubicBezTo>
                <a:lnTo>
                  <a:pt x="1940755" y="18241"/>
                </a:lnTo>
                <a:cubicBezTo>
                  <a:pt x="1940755" y="13193"/>
                  <a:pt x="1942045" y="9551"/>
                  <a:pt x="1944627" y="7314"/>
                </a:cubicBezTo>
                <a:cubicBezTo>
                  <a:pt x="1947208" y="5077"/>
                  <a:pt x="1950392" y="3958"/>
                  <a:pt x="1954177" y="3958"/>
                </a:cubicBezTo>
                <a:close/>
                <a:moveTo>
                  <a:pt x="1268377" y="3958"/>
                </a:moveTo>
                <a:lnTo>
                  <a:pt x="1325509" y="3958"/>
                </a:lnTo>
                <a:cubicBezTo>
                  <a:pt x="1345356" y="3958"/>
                  <a:pt x="1362191" y="6281"/>
                  <a:pt x="1376015" y="10928"/>
                </a:cubicBezTo>
                <a:cubicBezTo>
                  <a:pt x="1389839" y="15574"/>
                  <a:pt x="1401483" y="22457"/>
                  <a:pt x="1410948" y="31577"/>
                </a:cubicBezTo>
                <a:cubicBezTo>
                  <a:pt x="1420412" y="40698"/>
                  <a:pt x="1427611" y="51969"/>
                  <a:pt x="1432544" y="65392"/>
                </a:cubicBezTo>
                <a:cubicBezTo>
                  <a:pt x="1437477" y="78814"/>
                  <a:pt x="1439943" y="94359"/>
                  <a:pt x="1439943" y="112026"/>
                </a:cubicBezTo>
                <a:cubicBezTo>
                  <a:pt x="1439943" y="132447"/>
                  <a:pt x="1437276" y="149913"/>
                  <a:pt x="1431942" y="164425"/>
                </a:cubicBezTo>
                <a:cubicBezTo>
                  <a:pt x="1426607" y="178937"/>
                  <a:pt x="1418949" y="190783"/>
                  <a:pt x="1408969" y="199960"/>
                </a:cubicBezTo>
                <a:cubicBezTo>
                  <a:pt x="1398988" y="209138"/>
                  <a:pt x="1386856" y="215878"/>
                  <a:pt x="1372573" y="220180"/>
                </a:cubicBezTo>
                <a:cubicBezTo>
                  <a:pt x="1358290" y="224482"/>
                  <a:pt x="1341283" y="226633"/>
                  <a:pt x="1321551" y="226633"/>
                </a:cubicBezTo>
                <a:lnTo>
                  <a:pt x="1268377" y="226633"/>
                </a:lnTo>
                <a:cubicBezTo>
                  <a:pt x="1264591" y="226633"/>
                  <a:pt x="1261408" y="225514"/>
                  <a:pt x="1258827" y="223277"/>
                </a:cubicBezTo>
                <a:cubicBezTo>
                  <a:pt x="1256245" y="221040"/>
                  <a:pt x="1254955" y="217398"/>
                  <a:pt x="1254955" y="212350"/>
                </a:cubicBezTo>
                <a:lnTo>
                  <a:pt x="1254955" y="18241"/>
                </a:lnTo>
                <a:cubicBezTo>
                  <a:pt x="1254955" y="13193"/>
                  <a:pt x="1256245" y="9551"/>
                  <a:pt x="1258827" y="7314"/>
                </a:cubicBezTo>
                <a:cubicBezTo>
                  <a:pt x="1261408" y="5077"/>
                  <a:pt x="1264591" y="3958"/>
                  <a:pt x="1268377" y="3958"/>
                </a:cubicBezTo>
                <a:close/>
                <a:moveTo>
                  <a:pt x="411127" y="3958"/>
                </a:moveTo>
                <a:lnTo>
                  <a:pt x="468775" y="3958"/>
                </a:lnTo>
                <a:cubicBezTo>
                  <a:pt x="474626" y="3958"/>
                  <a:pt x="479444" y="4073"/>
                  <a:pt x="483230" y="4302"/>
                </a:cubicBezTo>
                <a:cubicBezTo>
                  <a:pt x="487016" y="4532"/>
                  <a:pt x="490457" y="4819"/>
                  <a:pt x="493555" y="5163"/>
                </a:cubicBezTo>
                <a:cubicBezTo>
                  <a:pt x="502503" y="6425"/>
                  <a:pt x="510562" y="8604"/>
                  <a:pt x="517732" y="11702"/>
                </a:cubicBezTo>
                <a:cubicBezTo>
                  <a:pt x="524902" y="14799"/>
                  <a:pt x="530983" y="18843"/>
                  <a:pt x="535973" y="23834"/>
                </a:cubicBezTo>
                <a:cubicBezTo>
                  <a:pt x="540963" y="28824"/>
                  <a:pt x="544778" y="34732"/>
                  <a:pt x="547417" y="41558"/>
                </a:cubicBezTo>
                <a:cubicBezTo>
                  <a:pt x="550055" y="48384"/>
                  <a:pt x="551374" y="56214"/>
                  <a:pt x="551374" y="65048"/>
                </a:cubicBezTo>
                <a:cubicBezTo>
                  <a:pt x="551374" y="72504"/>
                  <a:pt x="550428" y="79302"/>
                  <a:pt x="548535" y="85439"/>
                </a:cubicBezTo>
                <a:cubicBezTo>
                  <a:pt x="546642" y="91577"/>
                  <a:pt x="543860" y="97055"/>
                  <a:pt x="540189" y="101873"/>
                </a:cubicBezTo>
                <a:cubicBezTo>
                  <a:pt x="536518" y="106692"/>
                  <a:pt x="531987" y="110879"/>
                  <a:pt x="526595" y="114435"/>
                </a:cubicBezTo>
                <a:cubicBezTo>
                  <a:pt x="521203" y="117992"/>
                  <a:pt x="515065" y="120860"/>
                  <a:pt x="508182" y="123039"/>
                </a:cubicBezTo>
                <a:cubicBezTo>
                  <a:pt x="511509" y="124645"/>
                  <a:pt x="514635" y="126596"/>
                  <a:pt x="517560" y="128890"/>
                </a:cubicBezTo>
                <a:cubicBezTo>
                  <a:pt x="520486" y="131185"/>
                  <a:pt x="523239" y="133967"/>
                  <a:pt x="525820" y="137236"/>
                </a:cubicBezTo>
                <a:cubicBezTo>
                  <a:pt x="528402" y="140506"/>
                  <a:pt x="530839" y="144234"/>
                  <a:pt x="533134" y="148422"/>
                </a:cubicBezTo>
                <a:cubicBezTo>
                  <a:pt x="535428" y="152609"/>
                  <a:pt x="537665" y="157341"/>
                  <a:pt x="539845" y="162618"/>
                </a:cubicBezTo>
                <a:lnTo>
                  <a:pt x="558602" y="206499"/>
                </a:lnTo>
                <a:cubicBezTo>
                  <a:pt x="560323" y="210859"/>
                  <a:pt x="561470" y="214042"/>
                  <a:pt x="562044" y="216050"/>
                </a:cubicBezTo>
                <a:cubicBezTo>
                  <a:pt x="562617" y="218058"/>
                  <a:pt x="562904" y="219635"/>
                  <a:pt x="562904" y="220782"/>
                </a:cubicBezTo>
                <a:cubicBezTo>
                  <a:pt x="562904" y="222044"/>
                  <a:pt x="562675" y="223105"/>
                  <a:pt x="562216" y="223966"/>
                </a:cubicBezTo>
                <a:cubicBezTo>
                  <a:pt x="561757" y="224826"/>
                  <a:pt x="560667" y="225543"/>
                  <a:pt x="558946" y="226117"/>
                </a:cubicBezTo>
                <a:cubicBezTo>
                  <a:pt x="557225" y="226690"/>
                  <a:pt x="554701" y="227092"/>
                  <a:pt x="551374" y="227321"/>
                </a:cubicBezTo>
                <a:cubicBezTo>
                  <a:pt x="548048" y="227551"/>
                  <a:pt x="543516" y="227666"/>
                  <a:pt x="537780" y="227666"/>
                </a:cubicBezTo>
                <a:cubicBezTo>
                  <a:pt x="532962" y="227666"/>
                  <a:pt x="529118" y="227551"/>
                  <a:pt x="526250" y="227321"/>
                </a:cubicBezTo>
                <a:cubicBezTo>
                  <a:pt x="523382" y="227092"/>
                  <a:pt x="521117" y="226662"/>
                  <a:pt x="519453" y="226031"/>
                </a:cubicBezTo>
                <a:cubicBezTo>
                  <a:pt x="517790" y="225400"/>
                  <a:pt x="516614" y="224597"/>
                  <a:pt x="515925" y="223622"/>
                </a:cubicBezTo>
                <a:cubicBezTo>
                  <a:pt x="515237" y="222646"/>
                  <a:pt x="514664" y="221471"/>
                  <a:pt x="514205" y="220094"/>
                </a:cubicBezTo>
                <a:lnTo>
                  <a:pt x="494243" y="170362"/>
                </a:lnTo>
                <a:cubicBezTo>
                  <a:pt x="491834" y="164741"/>
                  <a:pt x="489482" y="159750"/>
                  <a:pt x="487188" y="155391"/>
                </a:cubicBezTo>
                <a:cubicBezTo>
                  <a:pt x="484893" y="151031"/>
                  <a:pt x="482341" y="147389"/>
                  <a:pt x="479530" y="144464"/>
                </a:cubicBezTo>
                <a:cubicBezTo>
                  <a:pt x="476719" y="141538"/>
                  <a:pt x="473478" y="139330"/>
                  <a:pt x="469807" y="137838"/>
                </a:cubicBezTo>
                <a:cubicBezTo>
                  <a:pt x="466136" y="136347"/>
                  <a:pt x="461892" y="135601"/>
                  <a:pt x="457073" y="135601"/>
                </a:cubicBezTo>
                <a:lnTo>
                  <a:pt x="442962" y="135601"/>
                </a:lnTo>
                <a:lnTo>
                  <a:pt x="442962" y="220438"/>
                </a:lnTo>
                <a:cubicBezTo>
                  <a:pt x="442962" y="221585"/>
                  <a:pt x="442590" y="222618"/>
                  <a:pt x="441844" y="223536"/>
                </a:cubicBezTo>
                <a:cubicBezTo>
                  <a:pt x="441098" y="224453"/>
                  <a:pt x="439865" y="225199"/>
                  <a:pt x="438144" y="225773"/>
                </a:cubicBezTo>
                <a:cubicBezTo>
                  <a:pt x="436423" y="226346"/>
                  <a:pt x="434129" y="226805"/>
                  <a:pt x="431261" y="227149"/>
                </a:cubicBezTo>
                <a:cubicBezTo>
                  <a:pt x="428393" y="227493"/>
                  <a:pt x="424722" y="227666"/>
                  <a:pt x="420248" y="227666"/>
                </a:cubicBezTo>
                <a:cubicBezTo>
                  <a:pt x="415888" y="227666"/>
                  <a:pt x="412246" y="227493"/>
                  <a:pt x="409320" y="227149"/>
                </a:cubicBezTo>
                <a:cubicBezTo>
                  <a:pt x="406395" y="226805"/>
                  <a:pt x="404072" y="226346"/>
                  <a:pt x="402351" y="225773"/>
                </a:cubicBezTo>
                <a:cubicBezTo>
                  <a:pt x="400630" y="225199"/>
                  <a:pt x="399426" y="224453"/>
                  <a:pt x="398737" y="223536"/>
                </a:cubicBezTo>
                <a:cubicBezTo>
                  <a:pt x="398049" y="222618"/>
                  <a:pt x="397705" y="221585"/>
                  <a:pt x="397705" y="220438"/>
                </a:cubicBezTo>
                <a:lnTo>
                  <a:pt x="397705" y="18241"/>
                </a:lnTo>
                <a:cubicBezTo>
                  <a:pt x="397705" y="13193"/>
                  <a:pt x="398995" y="9551"/>
                  <a:pt x="401577" y="7314"/>
                </a:cubicBezTo>
                <a:cubicBezTo>
                  <a:pt x="404158" y="5077"/>
                  <a:pt x="407341" y="3958"/>
                  <a:pt x="411127" y="3958"/>
                </a:cubicBezTo>
                <a:close/>
                <a:moveTo>
                  <a:pt x="32020" y="3958"/>
                </a:moveTo>
                <a:lnTo>
                  <a:pt x="84505" y="3958"/>
                </a:lnTo>
                <a:cubicBezTo>
                  <a:pt x="89783" y="3958"/>
                  <a:pt x="94802" y="4159"/>
                  <a:pt x="99563" y="4561"/>
                </a:cubicBezTo>
                <a:cubicBezTo>
                  <a:pt x="104323" y="4962"/>
                  <a:pt x="110031" y="5822"/>
                  <a:pt x="116685" y="7142"/>
                </a:cubicBezTo>
                <a:cubicBezTo>
                  <a:pt x="123339" y="8461"/>
                  <a:pt x="130078" y="10899"/>
                  <a:pt x="136904" y="14455"/>
                </a:cubicBezTo>
                <a:cubicBezTo>
                  <a:pt x="143730" y="18012"/>
                  <a:pt x="149552" y="22514"/>
                  <a:pt x="154371" y="27964"/>
                </a:cubicBezTo>
                <a:cubicBezTo>
                  <a:pt x="159189" y="33413"/>
                  <a:pt x="162860" y="39780"/>
                  <a:pt x="165384" y="47065"/>
                </a:cubicBezTo>
                <a:cubicBezTo>
                  <a:pt x="167908" y="54350"/>
                  <a:pt x="169170" y="62524"/>
                  <a:pt x="169170" y="71587"/>
                </a:cubicBezTo>
                <a:cubicBezTo>
                  <a:pt x="169170" y="84091"/>
                  <a:pt x="167220" y="95162"/>
                  <a:pt x="163319" y="104799"/>
                </a:cubicBezTo>
                <a:cubicBezTo>
                  <a:pt x="159419" y="114435"/>
                  <a:pt x="153740" y="122552"/>
                  <a:pt x="146283" y="129148"/>
                </a:cubicBezTo>
                <a:cubicBezTo>
                  <a:pt x="138826" y="135745"/>
                  <a:pt x="129677" y="140764"/>
                  <a:pt x="118836" y="144205"/>
                </a:cubicBezTo>
                <a:cubicBezTo>
                  <a:pt x="107995" y="147647"/>
                  <a:pt x="95232" y="149368"/>
                  <a:pt x="80547" y="149368"/>
                </a:cubicBezTo>
                <a:lnTo>
                  <a:pt x="61962" y="149368"/>
                </a:lnTo>
                <a:lnTo>
                  <a:pt x="61962" y="220438"/>
                </a:lnTo>
                <a:cubicBezTo>
                  <a:pt x="61962" y="221585"/>
                  <a:pt x="61590" y="222618"/>
                  <a:pt x="60844" y="223536"/>
                </a:cubicBezTo>
                <a:cubicBezTo>
                  <a:pt x="60098" y="224453"/>
                  <a:pt x="58865" y="225199"/>
                  <a:pt x="57144" y="225773"/>
                </a:cubicBezTo>
                <a:cubicBezTo>
                  <a:pt x="55423" y="226346"/>
                  <a:pt x="53129" y="226805"/>
                  <a:pt x="50261" y="227149"/>
                </a:cubicBezTo>
                <a:cubicBezTo>
                  <a:pt x="47393" y="227493"/>
                  <a:pt x="43722" y="227666"/>
                  <a:pt x="39248" y="227666"/>
                </a:cubicBezTo>
                <a:cubicBezTo>
                  <a:pt x="34888" y="227666"/>
                  <a:pt x="31246" y="227493"/>
                  <a:pt x="28320" y="227149"/>
                </a:cubicBezTo>
                <a:cubicBezTo>
                  <a:pt x="25395" y="226805"/>
                  <a:pt x="23072" y="226346"/>
                  <a:pt x="21351" y="225773"/>
                </a:cubicBezTo>
                <a:cubicBezTo>
                  <a:pt x="19630" y="225199"/>
                  <a:pt x="18426" y="224453"/>
                  <a:pt x="17737" y="223536"/>
                </a:cubicBezTo>
                <a:cubicBezTo>
                  <a:pt x="17049" y="222618"/>
                  <a:pt x="16705" y="221585"/>
                  <a:pt x="16705" y="220438"/>
                </a:cubicBezTo>
                <a:lnTo>
                  <a:pt x="16705" y="20134"/>
                </a:lnTo>
                <a:cubicBezTo>
                  <a:pt x="16705" y="14742"/>
                  <a:pt x="18110" y="10698"/>
                  <a:pt x="20921" y="8002"/>
                </a:cubicBezTo>
                <a:cubicBezTo>
                  <a:pt x="23731" y="5306"/>
                  <a:pt x="27431" y="3958"/>
                  <a:pt x="32020" y="3958"/>
                </a:cubicBezTo>
                <a:close/>
                <a:moveTo>
                  <a:pt x="1875977" y="3270"/>
                </a:moveTo>
                <a:cubicBezTo>
                  <a:pt x="1879878" y="3270"/>
                  <a:pt x="1883147" y="3413"/>
                  <a:pt x="1885786" y="3700"/>
                </a:cubicBezTo>
                <a:cubicBezTo>
                  <a:pt x="1888425" y="3987"/>
                  <a:pt x="1890461" y="4474"/>
                  <a:pt x="1891895" y="5163"/>
                </a:cubicBezTo>
                <a:cubicBezTo>
                  <a:pt x="1893329" y="5851"/>
                  <a:pt x="1894333" y="6654"/>
                  <a:pt x="1894907" y="7572"/>
                </a:cubicBezTo>
                <a:cubicBezTo>
                  <a:pt x="1895480" y="8490"/>
                  <a:pt x="1895767" y="9522"/>
                  <a:pt x="1895767" y="10669"/>
                </a:cubicBezTo>
                <a:lnTo>
                  <a:pt x="1895767" y="210801"/>
                </a:lnTo>
                <a:cubicBezTo>
                  <a:pt x="1895767" y="213440"/>
                  <a:pt x="1895308" y="215792"/>
                  <a:pt x="1894390" y="217857"/>
                </a:cubicBezTo>
                <a:cubicBezTo>
                  <a:pt x="1893472" y="219922"/>
                  <a:pt x="1892239" y="221643"/>
                  <a:pt x="1890690" y="223019"/>
                </a:cubicBezTo>
                <a:cubicBezTo>
                  <a:pt x="1889142" y="224396"/>
                  <a:pt x="1887306" y="225400"/>
                  <a:pt x="1885184" y="226031"/>
                </a:cubicBezTo>
                <a:cubicBezTo>
                  <a:pt x="1883061" y="226662"/>
                  <a:pt x="1880910" y="226977"/>
                  <a:pt x="1878731" y="226977"/>
                </a:cubicBezTo>
                <a:lnTo>
                  <a:pt x="1859458" y="226977"/>
                </a:lnTo>
                <a:cubicBezTo>
                  <a:pt x="1855442" y="226977"/>
                  <a:pt x="1851972" y="226576"/>
                  <a:pt x="1849047" y="225773"/>
                </a:cubicBezTo>
                <a:cubicBezTo>
                  <a:pt x="1846121" y="224970"/>
                  <a:pt x="1843425" y="223507"/>
                  <a:pt x="1840959" y="221384"/>
                </a:cubicBezTo>
                <a:cubicBezTo>
                  <a:pt x="1838492" y="219262"/>
                  <a:pt x="1836112" y="216394"/>
                  <a:pt x="1833817" y="212780"/>
                </a:cubicBezTo>
                <a:cubicBezTo>
                  <a:pt x="1831523" y="209167"/>
                  <a:pt x="1828941" y="204492"/>
                  <a:pt x="1826074" y="198756"/>
                </a:cubicBezTo>
                <a:lnTo>
                  <a:pt x="1770663" y="94646"/>
                </a:lnTo>
                <a:cubicBezTo>
                  <a:pt x="1767451" y="88451"/>
                  <a:pt x="1764181" y="81768"/>
                  <a:pt x="1760854" y="74598"/>
                </a:cubicBezTo>
                <a:cubicBezTo>
                  <a:pt x="1757527" y="67428"/>
                  <a:pt x="1754544" y="60459"/>
                  <a:pt x="1751906" y="53690"/>
                </a:cubicBezTo>
                <a:lnTo>
                  <a:pt x="1751562" y="53690"/>
                </a:lnTo>
                <a:cubicBezTo>
                  <a:pt x="1752020" y="61950"/>
                  <a:pt x="1752365" y="70181"/>
                  <a:pt x="1752594" y="78384"/>
                </a:cubicBezTo>
                <a:cubicBezTo>
                  <a:pt x="1752824" y="86587"/>
                  <a:pt x="1752938" y="95047"/>
                  <a:pt x="1752938" y="103766"/>
                </a:cubicBezTo>
                <a:lnTo>
                  <a:pt x="1752938" y="220266"/>
                </a:lnTo>
                <a:cubicBezTo>
                  <a:pt x="1752938" y="221413"/>
                  <a:pt x="1752623" y="222446"/>
                  <a:pt x="1751992" y="223363"/>
                </a:cubicBezTo>
                <a:cubicBezTo>
                  <a:pt x="1751361" y="224281"/>
                  <a:pt x="1750271" y="225056"/>
                  <a:pt x="1748722" y="225687"/>
                </a:cubicBezTo>
                <a:cubicBezTo>
                  <a:pt x="1747174" y="226318"/>
                  <a:pt x="1745080" y="226805"/>
                  <a:pt x="1742441" y="227149"/>
                </a:cubicBezTo>
                <a:cubicBezTo>
                  <a:pt x="1739803" y="227493"/>
                  <a:pt x="1736419" y="227666"/>
                  <a:pt x="1732289" y="227666"/>
                </a:cubicBezTo>
                <a:cubicBezTo>
                  <a:pt x="1728273" y="227666"/>
                  <a:pt x="1724946" y="227493"/>
                  <a:pt x="1722308" y="227149"/>
                </a:cubicBezTo>
                <a:cubicBezTo>
                  <a:pt x="1719669" y="226805"/>
                  <a:pt x="1717604" y="226318"/>
                  <a:pt x="1716113" y="225687"/>
                </a:cubicBezTo>
                <a:cubicBezTo>
                  <a:pt x="1714621" y="225056"/>
                  <a:pt x="1713589" y="224281"/>
                  <a:pt x="1713015" y="223363"/>
                </a:cubicBezTo>
                <a:cubicBezTo>
                  <a:pt x="1712442" y="222446"/>
                  <a:pt x="1712155" y="221413"/>
                  <a:pt x="1712155" y="220266"/>
                </a:cubicBezTo>
                <a:lnTo>
                  <a:pt x="1712155" y="20134"/>
                </a:lnTo>
                <a:cubicBezTo>
                  <a:pt x="1712155" y="14742"/>
                  <a:pt x="1713732" y="10698"/>
                  <a:pt x="1716887" y="8002"/>
                </a:cubicBezTo>
                <a:cubicBezTo>
                  <a:pt x="1720042" y="5306"/>
                  <a:pt x="1723914" y="3958"/>
                  <a:pt x="1728503" y="3958"/>
                </a:cubicBezTo>
                <a:lnTo>
                  <a:pt x="1752766" y="3958"/>
                </a:lnTo>
                <a:cubicBezTo>
                  <a:pt x="1757126" y="3958"/>
                  <a:pt x="1760797" y="4331"/>
                  <a:pt x="1763780" y="5077"/>
                </a:cubicBezTo>
                <a:cubicBezTo>
                  <a:pt x="1766762" y="5822"/>
                  <a:pt x="1769430" y="7056"/>
                  <a:pt x="1771781" y="8777"/>
                </a:cubicBezTo>
                <a:cubicBezTo>
                  <a:pt x="1774133" y="10497"/>
                  <a:pt x="1776342" y="12878"/>
                  <a:pt x="1778407" y="15918"/>
                </a:cubicBezTo>
                <a:cubicBezTo>
                  <a:pt x="1780472" y="18958"/>
                  <a:pt x="1782594" y="22715"/>
                  <a:pt x="1784774" y="27189"/>
                </a:cubicBezTo>
                <a:lnTo>
                  <a:pt x="1828138" y="108584"/>
                </a:lnTo>
                <a:cubicBezTo>
                  <a:pt x="1830662" y="113517"/>
                  <a:pt x="1833158" y="118364"/>
                  <a:pt x="1835624" y="123125"/>
                </a:cubicBezTo>
                <a:cubicBezTo>
                  <a:pt x="1838090" y="127886"/>
                  <a:pt x="1840471" y="132647"/>
                  <a:pt x="1842766" y="137408"/>
                </a:cubicBezTo>
                <a:cubicBezTo>
                  <a:pt x="1845060" y="142169"/>
                  <a:pt x="1847297" y="146844"/>
                  <a:pt x="1849477" y="151433"/>
                </a:cubicBezTo>
                <a:cubicBezTo>
                  <a:pt x="1851656" y="156022"/>
                  <a:pt x="1853779" y="160611"/>
                  <a:pt x="1855844" y="165200"/>
                </a:cubicBezTo>
                <a:lnTo>
                  <a:pt x="1856016" y="165200"/>
                </a:lnTo>
                <a:cubicBezTo>
                  <a:pt x="1855672" y="157169"/>
                  <a:pt x="1855414" y="148794"/>
                  <a:pt x="1855241" y="140076"/>
                </a:cubicBezTo>
                <a:cubicBezTo>
                  <a:pt x="1855069" y="131357"/>
                  <a:pt x="1854983" y="123039"/>
                  <a:pt x="1854983" y="115124"/>
                </a:cubicBezTo>
                <a:lnTo>
                  <a:pt x="1854983" y="10669"/>
                </a:lnTo>
                <a:cubicBezTo>
                  <a:pt x="1854983" y="9522"/>
                  <a:pt x="1855327" y="8490"/>
                  <a:pt x="1856016" y="7572"/>
                </a:cubicBezTo>
                <a:cubicBezTo>
                  <a:pt x="1856704" y="6654"/>
                  <a:pt x="1857851" y="5851"/>
                  <a:pt x="1859458" y="5163"/>
                </a:cubicBezTo>
                <a:cubicBezTo>
                  <a:pt x="1861064" y="4474"/>
                  <a:pt x="1863186" y="3987"/>
                  <a:pt x="1865825" y="3700"/>
                </a:cubicBezTo>
                <a:cubicBezTo>
                  <a:pt x="1868463" y="3413"/>
                  <a:pt x="1871847" y="3270"/>
                  <a:pt x="1875977" y="3270"/>
                </a:cubicBezTo>
                <a:close/>
                <a:moveTo>
                  <a:pt x="1190177" y="3270"/>
                </a:moveTo>
                <a:cubicBezTo>
                  <a:pt x="1194078" y="3270"/>
                  <a:pt x="1197347" y="3413"/>
                  <a:pt x="1199986" y="3700"/>
                </a:cubicBezTo>
                <a:cubicBezTo>
                  <a:pt x="1202625" y="3987"/>
                  <a:pt x="1204661" y="4474"/>
                  <a:pt x="1206095" y="5163"/>
                </a:cubicBezTo>
                <a:cubicBezTo>
                  <a:pt x="1207529" y="5851"/>
                  <a:pt x="1208533" y="6654"/>
                  <a:pt x="1209107" y="7572"/>
                </a:cubicBezTo>
                <a:cubicBezTo>
                  <a:pt x="1209680" y="8490"/>
                  <a:pt x="1209967" y="9522"/>
                  <a:pt x="1209967" y="10669"/>
                </a:cubicBezTo>
                <a:lnTo>
                  <a:pt x="1209967" y="210801"/>
                </a:lnTo>
                <a:cubicBezTo>
                  <a:pt x="1209967" y="213440"/>
                  <a:pt x="1209508" y="215792"/>
                  <a:pt x="1208590" y="217857"/>
                </a:cubicBezTo>
                <a:cubicBezTo>
                  <a:pt x="1207672" y="219922"/>
                  <a:pt x="1206439" y="221643"/>
                  <a:pt x="1204890" y="223019"/>
                </a:cubicBezTo>
                <a:cubicBezTo>
                  <a:pt x="1203342" y="224396"/>
                  <a:pt x="1201506" y="225400"/>
                  <a:pt x="1199384" y="226031"/>
                </a:cubicBezTo>
                <a:cubicBezTo>
                  <a:pt x="1197261" y="226662"/>
                  <a:pt x="1195110" y="226977"/>
                  <a:pt x="1192931" y="226977"/>
                </a:cubicBezTo>
                <a:lnTo>
                  <a:pt x="1173657" y="226977"/>
                </a:lnTo>
                <a:cubicBezTo>
                  <a:pt x="1169642" y="226977"/>
                  <a:pt x="1166172" y="226576"/>
                  <a:pt x="1163246" y="225773"/>
                </a:cubicBezTo>
                <a:cubicBezTo>
                  <a:pt x="1160321" y="224970"/>
                  <a:pt x="1157625" y="223507"/>
                  <a:pt x="1155159" y="221384"/>
                </a:cubicBezTo>
                <a:cubicBezTo>
                  <a:pt x="1152692" y="219262"/>
                  <a:pt x="1150311" y="216394"/>
                  <a:pt x="1148017" y="212780"/>
                </a:cubicBezTo>
                <a:cubicBezTo>
                  <a:pt x="1145723" y="209167"/>
                  <a:pt x="1143141" y="204492"/>
                  <a:pt x="1140274" y="198756"/>
                </a:cubicBezTo>
                <a:lnTo>
                  <a:pt x="1084863" y="94646"/>
                </a:lnTo>
                <a:cubicBezTo>
                  <a:pt x="1081651" y="88451"/>
                  <a:pt x="1078381" y="81768"/>
                  <a:pt x="1075054" y="74598"/>
                </a:cubicBezTo>
                <a:cubicBezTo>
                  <a:pt x="1071727" y="67428"/>
                  <a:pt x="1068745" y="60459"/>
                  <a:pt x="1066106" y="53690"/>
                </a:cubicBezTo>
                <a:lnTo>
                  <a:pt x="1065762" y="53690"/>
                </a:lnTo>
                <a:cubicBezTo>
                  <a:pt x="1066220" y="61950"/>
                  <a:pt x="1066565" y="70181"/>
                  <a:pt x="1066794" y="78384"/>
                </a:cubicBezTo>
                <a:cubicBezTo>
                  <a:pt x="1067024" y="86587"/>
                  <a:pt x="1067138" y="95047"/>
                  <a:pt x="1067138" y="103766"/>
                </a:cubicBezTo>
                <a:lnTo>
                  <a:pt x="1067138" y="220266"/>
                </a:lnTo>
                <a:cubicBezTo>
                  <a:pt x="1067138" y="221413"/>
                  <a:pt x="1066823" y="222446"/>
                  <a:pt x="1066192" y="223363"/>
                </a:cubicBezTo>
                <a:cubicBezTo>
                  <a:pt x="1065561" y="224281"/>
                  <a:pt x="1064471" y="225056"/>
                  <a:pt x="1062922" y="225687"/>
                </a:cubicBezTo>
                <a:cubicBezTo>
                  <a:pt x="1061373" y="226318"/>
                  <a:pt x="1059280" y="226805"/>
                  <a:pt x="1056641" y="227149"/>
                </a:cubicBezTo>
                <a:cubicBezTo>
                  <a:pt x="1054003" y="227493"/>
                  <a:pt x="1050619" y="227666"/>
                  <a:pt x="1046488" y="227666"/>
                </a:cubicBezTo>
                <a:cubicBezTo>
                  <a:pt x="1042473" y="227666"/>
                  <a:pt x="1039146" y="227493"/>
                  <a:pt x="1036508" y="227149"/>
                </a:cubicBezTo>
                <a:cubicBezTo>
                  <a:pt x="1033869" y="226805"/>
                  <a:pt x="1031804" y="226318"/>
                  <a:pt x="1030313" y="225687"/>
                </a:cubicBezTo>
                <a:cubicBezTo>
                  <a:pt x="1028821" y="225056"/>
                  <a:pt x="1027789" y="224281"/>
                  <a:pt x="1027215" y="223363"/>
                </a:cubicBezTo>
                <a:cubicBezTo>
                  <a:pt x="1026642" y="222446"/>
                  <a:pt x="1026355" y="221413"/>
                  <a:pt x="1026355" y="220266"/>
                </a:cubicBezTo>
                <a:lnTo>
                  <a:pt x="1026355" y="20134"/>
                </a:lnTo>
                <a:cubicBezTo>
                  <a:pt x="1026355" y="14742"/>
                  <a:pt x="1027932" y="10698"/>
                  <a:pt x="1031087" y="8002"/>
                </a:cubicBezTo>
                <a:cubicBezTo>
                  <a:pt x="1034242" y="5306"/>
                  <a:pt x="1038114" y="3958"/>
                  <a:pt x="1042703" y="3958"/>
                </a:cubicBezTo>
                <a:lnTo>
                  <a:pt x="1066966" y="3958"/>
                </a:lnTo>
                <a:cubicBezTo>
                  <a:pt x="1071326" y="3958"/>
                  <a:pt x="1074997" y="4331"/>
                  <a:pt x="1077979" y="5077"/>
                </a:cubicBezTo>
                <a:cubicBezTo>
                  <a:pt x="1080962" y="5822"/>
                  <a:pt x="1083630" y="7056"/>
                  <a:pt x="1085981" y="8777"/>
                </a:cubicBezTo>
                <a:cubicBezTo>
                  <a:pt x="1088333" y="10497"/>
                  <a:pt x="1090542" y="12878"/>
                  <a:pt x="1092606" y="15918"/>
                </a:cubicBezTo>
                <a:cubicBezTo>
                  <a:pt x="1094671" y="18958"/>
                  <a:pt x="1096794" y="22715"/>
                  <a:pt x="1098974" y="27189"/>
                </a:cubicBezTo>
                <a:lnTo>
                  <a:pt x="1142338" y="108584"/>
                </a:lnTo>
                <a:cubicBezTo>
                  <a:pt x="1144862" y="113517"/>
                  <a:pt x="1147358" y="118364"/>
                  <a:pt x="1149824" y="123125"/>
                </a:cubicBezTo>
                <a:cubicBezTo>
                  <a:pt x="1152290" y="127886"/>
                  <a:pt x="1154671" y="132647"/>
                  <a:pt x="1156966" y="137408"/>
                </a:cubicBezTo>
                <a:cubicBezTo>
                  <a:pt x="1159260" y="142169"/>
                  <a:pt x="1161497" y="146844"/>
                  <a:pt x="1163677" y="151433"/>
                </a:cubicBezTo>
                <a:cubicBezTo>
                  <a:pt x="1165856" y="156022"/>
                  <a:pt x="1167979" y="160611"/>
                  <a:pt x="1170044" y="165200"/>
                </a:cubicBezTo>
                <a:lnTo>
                  <a:pt x="1170216" y="165200"/>
                </a:lnTo>
                <a:cubicBezTo>
                  <a:pt x="1169872" y="157169"/>
                  <a:pt x="1169613" y="148794"/>
                  <a:pt x="1169441" y="140076"/>
                </a:cubicBezTo>
                <a:cubicBezTo>
                  <a:pt x="1169269" y="131357"/>
                  <a:pt x="1169183" y="123039"/>
                  <a:pt x="1169183" y="115124"/>
                </a:cubicBezTo>
                <a:lnTo>
                  <a:pt x="1169183" y="10669"/>
                </a:lnTo>
                <a:cubicBezTo>
                  <a:pt x="1169183" y="9522"/>
                  <a:pt x="1169528" y="8490"/>
                  <a:pt x="1170216" y="7572"/>
                </a:cubicBezTo>
                <a:cubicBezTo>
                  <a:pt x="1170904" y="6654"/>
                  <a:pt x="1172051" y="5851"/>
                  <a:pt x="1173657" y="5163"/>
                </a:cubicBezTo>
                <a:cubicBezTo>
                  <a:pt x="1175264" y="4474"/>
                  <a:pt x="1177386" y="3987"/>
                  <a:pt x="1180024" y="3700"/>
                </a:cubicBezTo>
                <a:cubicBezTo>
                  <a:pt x="1182663" y="3413"/>
                  <a:pt x="1186047" y="3270"/>
                  <a:pt x="1190177" y="3270"/>
                </a:cubicBezTo>
                <a:close/>
                <a:moveTo>
                  <a:pt x="2450087" y="2926"/>
                </a:moveTo>
                <a:cubicBezTo>
                  <a:pt x="2456855" y="2926"/>
                  <a:pt x="2462247" y="3012"/>
                  <a:pt x="2466262" y="3184"/>
                </a:cubicBezTo>
                <a:cubicBezTo>
                  <a:pt x="2470277" y="3356"/>
                  <a:pt x="2473404" y="3757"/>
                  <a:pt x="2475641" y="4388"/>
                </a:cubicBezTo>
                <a:cubicBezTo>
                  <a:pt x="2477878" y="5019"/>
                  <a:pt x="2479484" y="5966"/>
                  <a:pt x="2480459" y="7228"/>
                </a:cubicBezTo>
                <a:cubicBezTo>
                  <a:pt x="2481434" y="8490"/>
                  <a:pt x="2482266" y="10211"/>
                  <a:pt x="2482954" y="12390"/>
                </a:cubicBezTo>
                <a:lnTo>
                  <a:pt x="2551787" y="209769"/>
                </a:lnTo>
                <a:cubicBezTo>
                  <a:pt x="2553164" y="213899"/>
                  <a:pt x="2554024" y="217168"/>
                  <a:pt x="2554369" y="219578"/>
                </a:cubicBezTo>
                <a:cubicBezTo>
                  <a:pt x="2554713" y="221987"/>
                  <a:pt x="2554254" y="223794"/>
                  <a:pt x="2552992" y="224998"/>
                </a:cubicBezTo>
                <a:cubicBezTo>
                  <a:pt x="2551730" y="226203"/>
                  <a:pt x="2549493" y="226949"/>
                  <a:pt x="2546281" y="227235"/>
                </a:cubicBezTo>
                <a:cubicBezTo>
                  <a:pt x="2543068" y="227522"/>
                  <a:pt x="2538651" y="227666"/>
                  <a:pt x="2533030" y="227666"/>
                </a:cubicBezTo>
                <a:cubicBezTo>
                  <a:pt x="2527179" y="227666"/>
                  <a:pt x="2522619" y="227579"/>
                  <a:pt x="2519350" y="227407"/>
                </a:cubicBezTo>
                <a:cubicBezTo>
                  <a:pt x="2516080" y="227235"/>
                  <a:pt x="2513585" y="226891"/>
                  <a:pt x="2511864" y="226375"/>
                </a:cubicBezTo>
                <a:cubicBezTo>
                  <a:pt x="2510143" y="225859"/>
                  <a:pt x="2508939" y="225142"/>
                  <a:pt x="2508250" y="224224"/>
                </a:cubicBezTo>
                <a:cubicBezTo>
                  <a:pt x="2507562" y="223306"/>
                  <a:pt x="2506988" y="222102"/>
                  <a:pt x="2506530" y="220610"/>
                </a:cubicBezTo>
                <a:lnTo>
                  <a:pt x="2491558" y="175869"/>
                </a:lnTo>
                <a:lnTo>
                  <a:pt x="2407926" y="175869"/>
                </a:lnTo>
                <a:lnTo>
                  <a:pt x="2393816" y="219406"/>
                </a:lnTo>
                <a:cubicBezTo>
                  <a:pt x="2393357" y="221012"/>
                  <a:pt x="2392754" y="222360"/>
                  <a:pt x="2392009" y="223449"/>
                </a:cubicBezTo>
                <a:cubicBezTo>
                  <a:pt x="2391263" y="224539"/>
                  <a:pt x="2390058" y="225400"/>
                  <a:pt x="2388395" y="226031"/>
                </a:cubicBezTo>
                <a:cubicBezTo>
                  <a:pt x="2386731" y="226662"/>
                  <a:pt x="2384379" y="227092"/>
                  <a:pt x="2381340" y="227321"/>
                </a:cubicBezTo>
                <a:cubicBezTo>
                  <a:pt x="2378299" y="227551"/>
                  <a:pt x="2374313" y="227666"/>
                  <a:pt x="2369380" y="227666"/>
                </a:cubicBezTo>
                <a:cubicBezTo>
                  <a:pt x="2364103" y="227666"/>
                  <a:pt x="2359973" y="227493"/>
                  <a:pt x="2356990" y="227149"/>
                </a:cubicBezTo>
                <a:cubicBezTo>
                  <a:pt x="2354007" y="226805"/>
                  <a:pt x="2351942" y="225973"/>
                  <a:pt x="2350795" y="224654"/>
                </a:cubicBezTo>
                <a:cubicBezTo>
                  <a:pt x="2349648" y="223335"/>
                  <a:pt x="2349246" y="221471"/>
                  <a:pt x="2349590" y="219061"/>
                </a:cubicBezTo>
                <a:cubicBezTo>
                  <a:pt x="2349934" y="216652"/>
                  <a:pt x="2350795" y="213440"/>
                  <a:pt x="2352172" y="209425"/>
                </a:cubicBezTo>
                <a:lnTo>
                  <a:pt x="2420832" y="11874"/>
                </a:lnTo>
                <a:cubicBezTo>
                  <a:pt x="2421521" y="9924"/>
                  <a:pt x="2422324" y="8346"/>
                  <a:pt x="2423242" y="7142"/>
                </a:cubicBezTo>
                <a:cubicBezTo>
                  <a:pt x="2424159" y="5937"/>
                  <a:pt x="2425622" y="5019"/>
                  <a:pt x="2427630" y="4388"/>
                </a:cubicBezTo>
                <a:cubicBezTo>
                  <a:pt x="2429637" y="3757"/>
                  <a:pt x="2432419" y="3356"/>
                  <a:pt x="2435976" y="3184"/>
                </a:cubicBezTo>
                <a:cubicBezTo>
                  <a:pt x="2439532" y="3012"/>
                  <a:pt x="2444236" y="2926"/>
                  <a:pt x="2450087" y="2926"/>
                </a:cubicBezTo>
                <a:close/>
                <a:moveTo>
                  <a:pt x="2296845" y="2926"/>
                </a:moveTo>
                <a:cubicBezTo>
                  <a:pt x="2301319" y="2926"/>
                  <a:pt x="2304990" y="3098"/>
                  <a:pt x="2307858" y="3442"/>
                </a:cubicBezTo>
                <a:cubicBezTo>
                  <a:pt x="2310726" y="3786"/>
                  <a:pt x="2313020" y="4245"/>
                  <a:pt x="2314741" y="4819"/>
                </a:cubicBezTo>
                <a:cubicBezTo>
                  <a:pt x="2316462" y="5392"/>
                  <a:pt x="2317695" y="6138"/>
                  <a:pt x="2318441" y="7056"/>
                </a:cubicBezTo>
                <a:cubicBezTo>
                  <a:pt x="2319187" y="7974"/>
                  <a:pt x="2319560" y="9006"/>
                  <a:pt x="2319560" y="10153"/>
                </a:cubicBezTo>
                <a:lnTo>
                  <a:pt x="2319560" y="220438"/>
                </a:lnTo>
                <a:cubicBezTo>
                  <a:pt x="2319560" y="221585"/>
                  <a:pt x="2319187" y="222618"/>
                  <a:pt x="2318441" y="223536"/>
                </a:cubicBezTo>
                <a:cubicBezTo>
                  <a:pt x="2317695" y="224453"/>
                  <a:pt x="2316462" y="225199"/>
                  <a:pt x="2314741" y="225773"/>
                </a:cubicBezTo>
                <a:cubicBezTo>
                  <a:pt x="2313020" y="226346"/>
                  <a:pt x="2310726" y="226805"/>
                  <a:pt x="2307858" y="227149"/>
                </a:cubicBezTo>
                <a:cubicBezTo>
                  <a:pt x="2304990" y="227493"/>
                  <a:pt x="2301319" y="227666"/>
                  <a:pt x="2296845" y="227666"/>
                </a:cubicBezTo>
                <a:cubicBezTo>
                  <a:pt x="2292485" y="227666"/>
                  <a:pt x="2288843" y="227493"/>
                  <a:pt x="2285917" y="227149"/>
                </a:cubicBezTo>
                <a:cubicBezTo>
                  <a:pt x="2282992" y="226805"/>
                  <a:pt x="2280669" y="226346"/>
                  <a:pt x="2278948" y="225773"/>
                </a:cubicBezTo>
                <a:cubicBezTo>
                  <a:pt x="2277227" y="225199"/>
                  <a:pt x="2275994" y="224453"/>
                  <a:pt x="2275248" y="223536"/>
                </a:cubicBezTo>
                <a:cubicBezTo>
                  <a:pt x="2274503" y="222618"/>
                  <a:pt x="2274130" y="221585"/>
                  <a:pt x="2274130" y="220438"/>
                </a:cubicBezTo>
                <a:lnTo>
                  <a:pt x="2274130" y="10153"/>
                </a:lnTo>
                <a:cubicBezTo>
                  <a:pt x="2274130" y="9006"/>
                  <a:pt x="2274503" y="7974"/>
                  <a:pt x="2275248" y="7056"/>
                </a:cubicBezTo>
                <a:cubicBezTo>
                  <a:pt x="2275994" y="6138"/>
                  <a:pt x="2277256" y="5392"/>
                  <a:pt x="2279034" y="4819"/>
                </a:cubicBezTo>
                <a:cubicBezTo>
                  <a:pt x="2280812" y="4245"/>
                  <a:pt x="2283136" y="3786"/>
                  <a:pt x="2286004" y="3442"/>
                </a:cubicBezTo>
                <a:cubicBezTo>
                  <a:pt x="2288872" y="3098"/>
                  <a:pt x="2292485" y="2926"/>
                  <a:pt x="2296845" y="2926"/>
                </a:cubicBezTo>
                <a:close/>
                <a:moveTo>
                  <a:pt x="953820" y="2926"/>
                </a:moveTo>
                <a:cubicBezTo>
                  <a:pt x="958294" y="2926"/>
                  <a:pt x="961965" y="3098"/>
                  <a:pt x="964833" y="3442"/>
                </a:cubicBezTo>
                <a:cubicBezTo>
                  <a:pt x="967701" y="3786"/>
                  <a:pt x="969995" y="4245"/>
                  <a:pt x="971716" y="4819"/>
                </a:cubicBezTo>
                <a:cubicBezTo>
                  <a:pt x="973437" y="5392"/>
                  <a:pt x="974670" y="6138"/>
                  <a:pt x="975416" y="7056"/>
                </a:cubicBezTo>
                <a:cubicBezTo>
                  <a:pt x="976162" y="7974"/>
                  <a:pt x="976535" y="9006"/>
                  <a:pt x="976535" y="10153"/>
                </a:cubicBezTo>
                <a:lnTo>
                  <a:pt x="976535" y="220438"/>
                </a:lnTo>
                <a:cubicBezTo>
                  <a:pt x="976535" y="221585"/>
                  <a:pt x="976162" y="222618"/>
                  <a:pt x="975416" y="223536"/>
                </a:cubicBezTo>
                <a:cubicBezTo>
                  <a:pt x="974670" y="224453"/>
                  <a:pt x="973437" y="225199"/>
                  <a:pt x="971716" y="225773"/>
                </a:cubicBezTo>
                <a:cubicBezTo>
                  <a:pt x="969995" y="226346"/>
                  <a:pt x="967701" y="226805"/>
                  <a:pt x="964833" y="227149"/>
                </a:cubicBezTo>
                <a:cubicBezTo>
                  <a:pt x="961965" y="227493"/>
                  <a:pt x="958294" y="227666"/>
                  <a:pt x="953820" y="227666"/>
                </a:cubicBezTo>
                <a:cubicBezTo>
                  <a:pt x="949460" y="227666"/>
                  <a:pt x="945818" y="227493"/>
                  <a:pt x="942892" y="227149"/>
                </a:cubicBezTo>
                <a:cubicBezTo>
                  <a:pt x="939967" y="226805"/>
                  <a:pt x="937644" y="226346"/>
                  <a:pt x="935923" y="225773"/>
                </a:cubicBezTo>
                <a:cubicBezTo>
                  <a:pt x="934202" y="225199"/>
                  <a:pt x="932969" y="224453"/>
                  <a:pt x="932223" y="223536"/>
                </a:cubicBezTo>
                <a:cubicBezTo>
                  <a:pt x="931478" y="222618"/>
                  <a:pt x="931105" y="221585"/>
                  <a:pt x="931105" y="220438"/>
                </a:cubicBezTo>
                <a:lnTo>
                  <a:pt x="931105" y="10153"/>
                </a:lnTo>
                <a:cubicBezTo>
                  <a:pt x="931105" y="9006"/>
                  <a:pt x="931478" y="7974"/>
                  <a:pt x="932223" y="7056"/>
                </a:cubicBezTo>
                <a:cubicBezTo>
                  <a:pt x="932969" y="6138"/>
                  <a:pt x="934231" y="5392"/>
                  <a:pt x="936009" y="4819"/>
                </a:cubicBezTo>
                <a:cubicBezTo>
                  <a:pt x="937787" y="4245"/>
                  <a:pt x="940110" y="3786"/>
                  <a:pt x="942978" y="3442"/>
                </a:cubicBezTo>
                <a:cubicBezTo>
                  <a:pt x="945846" y="3098"/>
                  <a:pt x="949460" y="2926"/>
                  <a:pt x="953820" y="2926"/>
                </a:cubicBezTo>
                <a:close/>
                <a:moveTo>
                  <a:pt x="299785" y="345"/>
                </a:moveTo>
                <a:cubicBezTo>
                  <a:pt x="305980" y="345"/>
                  <a:pt x="311946" y="861"/>
                  <a:pt x="317682" y="1893"/>
                </a:cubicBezTo>
                <a:cubicBezTo>
                  <a:pt x="323418" y="2926"/>
                  <a:pt x="328724" y="4274"/>
                  <a:pt x="333599" y="5937"/>
                </a:cubicBezTo>
                <a:cubicBezTo>
                  <a:pt x="338475" y="7601"/>
                  <a:pt x="342863" y="9522"/>
                  <a:pt x="346764" y="11702"/>
                </a:cubicBezTo>
                <a:cubicBezTo>
                  <a:pt x="350664" y="13882"/>
                  <a:pt x="353389" y="15746"/>
                  <a:pt x="354938" y="17295"/>
                </a:cubicBezTo>
                <a:cubicBezTo>
                  <a:pt x="356486" y="18843"/>
                  <a:pt x="357548" y="20134"/>
                  <a:pt x="358121" y="21166"/>
                </a:cubicBezTo>
                <a:cubicBezTo>
                  <a:pt x="358695" y="22199"/>
                  <a:pt x="359154" y="23518"/>
                  <a:pt x="359498" y="25124"/>
                </a:cubicBezTo>
                <a:cubicBezTo>
                  <a:pt x="359842" y="26731"/>
                  <a:pt x="360100" y="28623"/>
                  <a:pt x="360272" y="30803"/>
                </a:cubicBezTo>
                <a:cubicBezTo>
                  <a:pt x="360444" y="32983"/>
                  <a:pt x="360530" y="35679"/>
                  <a:pt x="360530" y="38891"/>
                </a:cubicBezTo>
                <a:cubicBezTo>
                  <a:pt x="360530" y="42333"/>
                  <a:pt x="360416" y="45258"/>
                  <a:pt x="360186" y="47667"/>
                </a:cubicBezTo>
                <a:cubicBezTo>
                  <a:pt x="359957" y="50076"/>
                  <a:pt x="359555" y="52027"/>
                  <a:pt x="358982" y="53518"/>
                </a:cubicBezTo>
                <a:cubicBezTo>
                  <a:pt x="358408" y="55009"/>
                  <a:pt x="357720" y="56099"/>
                  <a:pt x="356917" y="56788"/>
                </a:cubicBezTo>
                <a:cubicBezTo>
                  <a:pt x="356114" y="57476"/>
                  <a:pt x="355196" y="57820"/>
                  <a:pt x="354163" y="57820"/>
                </a:cubicBezTo>
                <a:cubicBezTo>
                  <a:pt x="352442" y="57820"/>
                  <a:pt x="350263" y="56816"/>
                  <a:pt x="347624" y="54809"/>
                </a:cubicBezTo>
                <a:cubicBezTo>
                  <a:pt x="344986" y="52801"/>
                  <a:pt x="341572" y="50564"/>
                  <a:pt x="337385" y="48097"/>
                </a:cubicBezTo>
                <a:cubicBezTo>
                  <a:pt x="333198" y="45631"/>
                  <a:pt x="328208" y="43394"/>
                  <a:pt x="322414" y="41386"/>
                </a:cubicBezTo>
                <a:cubicBezTo>
                  <a:pt x="316621" y="39379"/>
                  <a:pt x="309709" y="38375"/>
                  <a:pt x="301678" y="38375"/>
                </a:cubicBezTo>
                <a:cubicBezTo>
                  <a:pt x="292845" y="38375"/>
                  <a:pt x="284957" y="40182"/>
                  <a:pt x="278017" y="43795"/>
                </a:cubicBezTo>
                <a:cubicBezTo>
                  <a:pt x="271076" y="47409"/>
                  <a:pt x="265168" y="52572"/>
                  <a:pt x="260292" y="59283"/>
                </a:cubicBezTo>
                <a:cubicBezTo>
                  <a:pt x="255417" y="65994"/>
                  <a:pt x="251717" y="74111"/>
                  <a:pt x="249193" y="83632"/>
                </a:cubicBezTo>
                <a:cubicBezTo>
                  <a:pt x="246669" y="93154"/>
                  <a:pt x="245407" y="103881"/>
                  <a:pt x="245407" y="115812"/>
                </a:cubicBezTo>
                <a:cubicBezTo>
                  <a:pt x="245407" y="128890"/>
                  <a:pt x="246755" y="140219"/>
                  <a:pt x="249451" y="149798"/>
                </a:cubicBezTo>
                <a:cubicBezTo>
                  <a:pt x="252147" y="159377"/>
                  <a:pt x="255990" y="167265"/>
                  <a:pt x="260981" y="173460"/>
                </a:cubicBezTo>
                <a:cubicBezTo>
                  <a:pt x="265971" y="179654"/>
                  <a:pt x="271994" y="184272"/>
                  <a:pt x="279049" y="187312"/>
                </a:cubicBezTo>
                <a:cubicBezTo>
                  <a:pt x="286105" y="190352"/>
                  <a:pt x="294049" y="191872"/>
                  <a:pt x="302883" y="191872"/>
                </a:cubicBezTo>
                <a:cubicBezTo>
                  <a:pt x="310913" y="191872"/>
                  <a:pt x="317854" y="190926"/>
                  <a:pt x="323705" y="189033"/>
                </a:cubicBezTo>
                <a:cubicBezTo>
                  <a:pt x="329555" y="187140"/>
                  <a:pt x="334574" y="185046"/>
                  <a:pt x="338762" y="182752"/>
                </a:cubicBezTo>
                <a:cubicBezTo>
                  <a:pt x="342949" y="180458"/>
                  <a:pt x="346391" y="178393"/>
                  <a:pt x="349087" y="176557"/>
                </a:cubicBezTo>
                <a:cubicBezTo>
                  <a:pt x="351783" y="174721"/>
                  <a:pt x="353876" y="173804"/>
                  <a:pt x="355368" y="173804"/>
                </a:cubicBezTo>
                <a:cubicBezTo>
                  <a:pt x="356515" y="173804"/>
                  <a:pt x="357433" y="174033"/>
                  <a:pt x="358121" y="174492"/>
                </a:cubicBezTo>
                <a:cubicBezTo>
                  <a:pt x="358809" y="174951"/>
                  <a:pt x="359383" y="175869"/>
                  <a:pt x="359842" y="177245"/>
                </a:cubicBezTo>
                <a:cubicBezTo>
                  <a:pt x="360301" y="178622"/>
                  <a:pt x="360645" y="180544"/>
                  <a:pt x="360874" y="183010"/>
                </a:cubicBezTo>
                <a:cubicBezTo>
                  <a:pt x="361104" y="185477"/>
                  <a:pt x="361219" y="188775"/>
                  <a:pt x="361219" y="192905"/>
                </a:cubicBezTo>
                <a:cubicBezTo>
                  <a:pt x="361219" y="195773"/>
                  <a:pt x="361133" y="198211"/>
                  <a:pt x="360960" y="200218"/>
                </a:cubicBezTo>
                <a:cubicBezTo>
                  <a:pt x="360788" y="202226"/>
                  <a:pt x="360530" y="203947"/>
                  <a:pt x="360186" y="205381"/>
                </a:cubicBezTo>
                <a:cubicBezTo>
                  <a:pt x="359842" y="206815"/>
                  <a:pt x="359383" y="208048"/>
                  <a:pt x="358809" y="209081"/>
                </a:cubicBezTo>
                <a:cubicBezTo>
                  <a:pt x="358236" y="210113"/>
                  <a:pt x="357318" y="211289"/>
                  <a:pt x="356056" y="212608"/>
                </a:cubicBezTo>
                <a:cubicBezTo>
                  <a:pt x="354794" y="213928"/>
                  <a:pt x="352356" y="215620"/>
                  <a:pt x="348743" y="217685"/>
                </a:cubicBezTo>
                <a:cubicBezTo>
                  <a:pt x="345129" y="219750"/>
                  <a:pt x="340712" y="221729"/>
                  <a:pt x="335492" y="223622"/>
                </a:cubicBezTo>
                <a:cubicBezTo>
                  <a:pt x="330272" y="225514"/>
                  <a:pt x="324307" y="227092"/>
                  <a:pt x="317596" y="228354"/>
                </a:cubicBezTo>
                <a:cubicBezTo>
                  <a:pt x="310884" y="229616"/>
                  <a:pt x="303628" y="230247"/>
                  <a:pt x="295827" y="230247"/>
                </a:cubicBezTo>
                <a:cubicBezTo>
                  <a:pt x="280569" y="230247"/>
                  <a:pt x="266803" y="227895"/>
                  <a:pt x="254527" y="223191"/>
                </a:cubicBezTo>
                <a:cubicBezTo>
                  <a:pt x="242252" y="218488"/>
                  <a:pt x="231813" y="211461"/>
                  <a:pt x="223208" y="202111"/>
                </a:cubicBezTo>
                <a:cubicBezTo>
                  <a:pt x="214604" y="192761"/>
                  <a:pt x="208008" y="181089"/>
                  <a:pt x="203419" y="167092"/>
                </a:cubicBezTo>
                <a:cubicBezTo>
                  <a:pt x="198830" y="153096"/>
                  <a:pt x="196536" y="136806"/>
                  <a:pt x="196536" y="118221"/>
                </a:cubicBezTo>
                <a:cubicBezTo>
                  <a:pt x="196536" y="99292"/>
                  <a:pt x="199060" y="82485"/>
                  <a:pt x="204107" y="67801"/>
                </a:cubicBezTo>
                <a:cubicBezTo>
                  <a:pt x="209155" y="53116"/>
                  <a:pt x="216210" y="40784"/>
                  <a:pt x="225273" y="30803"/>
                </a:cubicBezTo>
                <a:cubicBezTo>
                  <a:pt x="234336" y="20822"/>
                  <a:pt x="245206" y="13251"/>
                  <a:pt x="257883" y="8088"/>
                </a:cubicBezTo>
                <a:cubicBezTo>
                  <a:pt x="270560" y="2926"/>
                  <a:pt x="284527" y="345"/>
                  <a:pt x="299785" y="345"/>
                </a:cubicBezTo>
                <a:close/>
                <a:moveTo>
                  <a:pt x="2177252" y="0"/>
                </a:moveTo>
                <a:cubicBezTo>
                  <a:pt x="2182529" y="0"/>
                  <a:pt x="2187806" y="402"/>
                  <a:pt x="2193084" y="1205"/>
                </a:cubicBezTo>
                <a:cubicBezTo>
                  <a:pt x="2198361" y="2008"/>
                  <a:pt x="2203294" y="3098"/>
                  <a:pt x="2207883" y="4474"/>
                </a:cubicBezTo>
                <a:cubicBezTo>
                  <a:pt x="2212472" y="5851"/>
                  <a:pt x="2216544" y="7400"/>
                  <a:pt x="2220101" y="9121"/>
                </a:cubicBezTo>
                <a:cubicBezTo>
                  <a:pt x="2223657" y="10842"/>
                  <a:pt x="2226009" y="12276"/>
                  <a:pt x="2227156" y="13423"/>
                </a:cubicBezTo>
                <a:cubicBezTo>
                  <a:pt x="2228303" y="14570"/>
                  <a:pt x="2229078" y="15545"/>
                  <a:pt x="2229479" y="16348"/>
                </a:cubicBezTo>
                <a:cubicBezTo>
                  <a:pt x="2229881" y="17151"/>
                  <a:pt x="2230225" y="18212"/>
                  <a:pt x="2230512" y="19532"/>
                </a:cubicBezTo>
                <a:cubicBezTo>
                  <a:pt x="2230798" y="20851"/>
                  <a:pt x="2230999" y="22514"/>
                  <a:pt x="2231114" y="24522"/>
                </a:cubicBezTo>
                <a:cubicBezTo>
                  <a:pt x="2231229" y="26530"/>
                  <a:pt x="2231286" y="29025"/>
                  <a:pt x="2231286" y="32008"/>
                </a:cubicBezTo>
                <a:cubicBezTo>
                  <a:pt x="2231286" y="35335"/>
                  <a:pt x="2231200" y="38145"/>
                  <a:pt x="2231028" y="40440"/>
                </a:cubicBezTo>
                <a:cubicBezTo>
                  <a:pt x="2230856" y="42734"/>
                  <a:pt x="2230569" y="44627"/>
                  <a:pt x="2230167" y="46118"/>
                </a:cubicBezTo>
                <a:cubicBezTo>
                  <a:pt x="2229766" y="47610"/>
                  <a:pt x="2229192" y="48700"/>
                  <a:pt x="2228447" y="49388"/>
                </a:cubicBezTo>
                <a:cubicBezTo>
                  <a:pt x="2227701" y="50076"/>
                  <a:pt x="2226697" y="50421"/>
                  <a:pt x="2225435" y="50421"/>
                </a:cubicBezTo>
                <a:cubicBezTo>
                  <a:pt x="2224173" y="50421"/>
                  <a:pt x="2222166" y="49617"/>
                  <a:pt x="2219412" y="48011"/>
                </a:cubicBezTo>
                <a:cubicBezTo>
                  <a:pt x="2216659" y="46405"/>
                  <a:pt x="2213275" y="44656"/>
                  <a:pt x="2209259" y="42763"/>
                </a:cubicBezTo>
                <a:cubicBezTo>
                  <a:pt x="2205244" y="40870"/>
                  <a:pt x="2200598" y="39149"/>
                  <a:pt x="2195321" y="37600"/>
                </a:cubicBezTo>
                <a:cubicBezTo>
                  <a:pt x="2190044" y="36052"/>
                  <a:pt x="2184250" y="35277"/>
                  <a:pt x="2177940" y="35277"/>
                </a:cubicBezTo>
                <a:cubicBezTo>
                  <a:pt x="2173007" y="35277"/>
                  <a:pt x="2168705" y="35880"/>
                  <a:pt x="2165034" y="37084"/>
                </a:cubicBezTo>
                <a:cubicBezTo>
                  <a:pt x="2161363" y="38289"/>
                  <a:pt x="2158294" y="39952"/>
                  <a:pt x="2155828" y="42075"/>
                </a:cubicBezTo>
                <a:cubicBezTo>
                  <a:pt x="2153361" y="44197"/>
                  <a:pt x="2151526" y="46749"/>
                  <a:pt x="2150321" y="49732"/>
                </a:cubicBezTo>
                <a:cubicBezTo>
                  <a:pt x="2149117" y="52715"/>
                  <a:pt x="2148514" y="55870"/>
                  <a:pt x="2148514" y="59197"/>
                </a:cubicBezTo>
                <a:cubicBezTo>
                  <a:pt x="2148514" y="64130"/>
                  <a:pt x="2149862" y="68403"/>
                  <a:pt x="2152558" y="72017"/>
                </a:cubicBezTo>
                <a:cubicBezTo>
                  <a:pt x="2155254" y="75631"/>
                  <a:pt x="2158868" y="78843"/>
                  <a:pt x="2163399" y="81653"/>
                </a:cubicBezTo>
                <a:cubicBezTo>
                  <a:pt x="2167931" y="84464"/>
                  <a:pt x="2173065" y="87103"/>
                  <a:pt x="2178801" y="89569"/>
                </a:cubicBezTo>
                <a:cubicBezTo>
                  <a:pt x="2184537" y="92036"/>
                  <a:pt x="2190388" y="94646"/>
                  <a:pt x="2196353" y="97399"/>
                </a:cubicBezTo>
                <a:cubicBezTo>
                  <a:pt x="2202319" y="100152"/>
                  <a:pt x="2208170" y="103279"/>
                  <a:pt x="2213906" y="106778"/>
                </a:cubicBezTo>
                <a:cubicBezTo>
                  <a:pt x="2219642" y="110277"/>
                  <a:pt x="2224747" y="114464"/>
                  <a:pt x="2229221" y="119340"/>
                </a:cubicBezTo>
                <a:cubicBezTo>
                  <a:pt x="2233695" y="124215"/>
                  <a:pt x="2237309" y="129951"/>
                  <a:pt x="2240062" y="136548"/>
                </a:cubicBezTo>
                <a:cubicBezTo>
                  <a:pt x="2242815" y="143144"/>
                  <a:pt x="2244192" y="150917"/>
                  <a:pt x="2244192" y="159865"/>
                </a:cubicBezTo>
                <a:cubicBezTo>
                  <a:pt x="2244192" y="171567"/>
                  <a:pt x="2242012" y="181834"/>
                  <a:pt x="2237653" y="190668"/>
                </a:cubicBezTo>
                <a:cubicBezTo>
                  <a:pt x="2233294" y="199501"/>
                  <a:pt x="2227385" y="206872"/>
                  <a:pt x="2219928" y="212780"/>
                </a:cubicBezTo>
                <a:cubicBezTo>
                  <a:pt x="2212472" y="218689"/>
                  <a:pt x="2203753" y="223134"/>
                  <a:pt x="2193772" y="226117"/>
                </a:cubicBezTo>
                <a:cubicBezTo>
                  <a:pt x="2183791" y="229100"/>
                  <a:pt x="2173122" y="230591"/>
                  <a:pt x="2161765" y="230591"/>
                </a:cubicBezTo>
                <a:cubicBezTo>
                  <a:pt x="2154078" y="230591"/>
                  <a:pt x="2146937" y="229960"/>
                  <a:pt x="2140340" y="228698"/>
                </a:cubicBezTo>
                <a:cubicBezTo>
                  <a:pt x="2133744" y="227436"/>
                  <a:pt x="2127922" y="225916"/>
                  <a:pt x="2122874" y="224138"/>
                </a:cubicBezTo>
                <a:cubicBezTo>
                  <a:pt x="2117826" y="222360"/>
                  <a:pt x="2113610" y="220495"/>
                  <a:pt x="2110226" y="218545"/>
                </a:cubicBezTo>
                <a:cubicBezTo>
                  <a:pt x="2106841" y="216595"/>
                  <a:pt x="2104404" y="214874"/>
                  <a:pt x="2102912" y="213383"/>
                </a:cubicBezTo>
                <a:cubicBezTo>
                  <a:pt x="2101421" y="211891"/>
                  <a:pt x="2100360" y="209740"/>
                  <a:pt x="2099729" y="206930"/>
                </a:cubicBezTo>
                <a:cubicBezTo>
                  <a:pt x="2099098" y="204119"/>
                  <a:pt x="2098782" y="200075"/>
                  <a:pt x="2098782" y="194798"/>
                </a:cubicBezTo>
                <a:cubicBezTo>
                  <a:pt x="2098782" y="191241"/>
                  <a:pt x="2098897" y="188259"/>
                  <a:pt x="2099127" y="185849"/>
                </a:cubicBezTo>
                <a:cubicBezTo>
                  <a:pt x="2099356" y="183440"/>
                  <a:pt x="2099729" y="181490"/>
                  <a:pt x="2100245" y="179999"/>
                </a:cubicBezTo>
                <a:cubicBezTo>
                  <a:pt x="2100761" y="178507"/>
                  <a:pt x="2101450" y="177446"/>
                  <a:pt x="2102310" y="176815"/>
                </a:cubicBezTo>
                <a:cubicBezTo>
                  <a:pt x="2103170" y="176184"/>
                  <a:pt x="2104174" y="175869"/>
                  <a:pt x="2105322" y="175869"/>
                </a:cubicBezTo>
                <a:cubicBezTo>
                  <a:pt x="2106928" y="175869"/>
                  <a:pt x="2109193" y="176815"/>
                  <a:pt x="2112119" y="178708"/>
                </a:cubicBezTo>
                <a:cubicBezTo>
                  <a:pt x="2115044" y="180601"/>
                  <a:pt x="2118801" y="182695"/>
                  <a:pt x="2123390" y="184989"/>
                </a:cubicBezTo>
                <a:cubicBezTo>
                  <a:pt x="2127979" y="187283"/>
                  <a:pt x="2133457" y="189377"/>
                  <a:pt x="2139824" y="191270"/>
                </a:cubicBezTo>
                <a:cubicBezTo>
                  <a:pt x="2146191" y="193163"/>
                  <a:pt x="2153562" y="194109"/>
                  <a:pt x="2161937" y="194109"/>
                </a:cubicBezTo>
                <a:cubicBezTo>
                  <a:pt x="2167443" y="194109"/>
                  <a:pt x="2172376" y="193450"/>
                  <a:pt x="2176736" y="192130"/>
                </a:cubicBezTo>
                <a:cubicBezTo>
                  <a:pt x="2181095" y="190811"/>
                  <a:pt x="2184795" y="188947"/>
                  <a:pt x="2187835" y="186538"/>
                </a:cubicBezTo>
                <a:cubicBezTo>
                  <a:pt x="2190875" y="184129"/>
                  <a:pt x="2193198" y="181146"/>
                  <a:pt x="2194804" y="177589"/>
                </a:cubicBezTo>
                <a:cubicBezTo>
                  <a:pt x="2196411" y="174033"/>
                  <a:pt x="2197214" y="170075"/>
                  <a:pt x="2197214" y="165716"/>
                </a:cubicBezTo>
                <a:cubicBezTo>
                  <a:pt x="2197214" y="160668"/>
                  <a:pt x="2195837" y="156337"/>
                  <a:pt x="2193084" y="152724"/>
                </a:cubicBezTo>
                <a:cubicBezTo>
                  <a:pt x="2190330" y="149110"/>
                  <a:pt x="2186745" y="145898"/>
                  <a:pt x="2182328" y="143087"/>
                </a:cubicBezTo>
                <a:cubicBezTo>
                  <a:pt x="2177912" y="140276"/>
                  <a:pt x="2172893" y="137638"/>
                  <a:pt x="2167271" y="135171"/>
                </a:cubicBezTo>
                <a:cubicBezTo>
                  <a:pt x="2161650" y="132705"/>
                  <a:pt x="2155857" y="130095"/>
                  <a:pt x="2149891" y="127341"/>
                </a:cubicBezTo>
                <a:cubicBezTo>
                  <a:pt x="2143925" y="124588"/>
                  <a:pt x="2138132" y="121462"/>
                  <a:pt x="2132511" y="117963"/>
                </a:cubicBezTo>
                <a:cubicBezTo>
                  <a:pt x="2126889" y="114464"/>
                  <a:pt x="2121870" y="110277"/>
                  <a:pt x="2117453" y="105401"/>
                </a:cubicBezTo>
                <a:cubicBezTo>
                  <a:pt x="2113036" y="100525"/>
                  <a:pt x="2109451" y="94760"/>
                  <a:pt x="2106698" y="88107"/>
                </a:cubicBezTo>
                <a:cubicBezTo>
                  <a:pt x="2103945" y="81453"/>
                  <a:pt x="2102568" y="73480"/>
                  <a:pt x="2102568" y="64187"/>
                </a:cubicBezTo>
                <a:cubicBezTo>
                  <a:pt x="2102568" y="53518"/>
                  <a:pt x="2104547" y="44140"/>
                  <a:pt x="2108505" y="36052"/>
                </a:cubicBezTo>
                <a:cubicBezTo>
                  <a:pt x="2112463" y="27964"/>
                  <a:pt x="2117798" y="21253"/>
                  <a:pt x="2124509" y="15918"/>
                </a:cubicBezTo>
                <a:cubicBezTo>
                  <a:pt x="2131220" y="10583"/>
                  <a:pt x="2139136" y="6597"/>
                  <a:pt x="2148256" y="3958"/>
                </a:cubicBezTo>
                <a:cubicBezTo>
                  <a:pt x="2157376" y="1320"/>
                  <a:pt x="2167042" y="0"/>
                  <a:pt x="2177252" y="0"/>
                </a:cubicBezTo>
                <a:close/>
                <a:moveTo>
                  <a:pt x="1571084" y="0"/>
                </a:moveTo>
                <a:cubicBezTo>
                  <a:pt x="1587948" y="0"/>
                  <a:pt x="1602834" y="2237"/>
                  <a:pt x="1615740" y="6712"/>
                </a:cubicBezTo>
                <a:cubicBezTo>
                  <a:pt x="1628646" y="11186"/>
                  <a:pt x="1639430" y="18069"/>
                  <a:pt x="1648091" y="27361"/>
                </a:cubicBezTo>
                <a:cubicBezTo>
                  <a:pt x="1656753" y="36654"/>
                  <a:pt x="1663292" y="48384"/>
                  <a:pt x="1667709" y="62552"/>
                </a:cubicBezTo>
                <a:cubicBezTo>
                  <a:pt x="1672125" y="76720"/>
                  <a:pt x="1674334" y="93441"/>
                  <a:pt x="1674334" y="112714"/>
                </a:cubicBezTo>
                <a:cubicBezTo>
                  <a:pt x="1674334" y="131185"/>
                  <a:pt x="1672039" y="147705"/>
                  <a:pt x="1667451" y="162274"/>
                </a:cubicBezTo>
                <a:cubicBezTo>
                  <a:pt x="1662862" y="176844"/>
                  <a:pt x="1656036" y="189205"/>
                  <a:pt x="1646973" y="199358"/>
                </a:cubicBezTo>
                <a:cubicBezTo>
                  <a:pt x="1637910" y="209511"/>
                  <a:pt x="1626696" y="217255"/>
                  <a:pt x="1613331" y="222589"/>
                </a:cubicBezTo>
                <a:cubicBezTo>
                  <a:pt x="1599966" y="227924"/>
                  <a:pt x="1584507" y="230591"/>
                  <a:pt x="1566954" y="230591"/>
                </a:cubicBezTo>
                <a:cubicBezTo>
                  <a:pt x="1549631" y="230591"/>
                  <a:pt x="1534517" y="228325"/>
                  <a:pt x="1521611" y="223794"/>
                </a:cubicBezTo>
                <a:cubicBezTo>
                  <a:pt x="1508705" y="219262"/>
                  <a:pt x="1497949" y="212350"/>
                  <a:pt x="1489345" y="203058"/>
                </a:cubicBezTo>
                <a:cubicBezTo>
                  <a:pt x="1480741" y="193765"/>
                  <a:pt x="1474288" y="181949"/>
                  <a:pt x="1469986" y="167609"/>
                </a:cubicBezTo>
                <a:cubicBezTo>
                  <a:pt x="1465684" y="153268"/>
                  <a:pt x="1463533" y="136290"/>
                  <a:pt x="1463533" y="116672"/>
                </a:cubicBezTo>
                <a:cubicBezTo>
                  <a:pt x="1463533" y="98661"/>
                  <a:pt x="1465827" y="82457"/>
                  <a:pt x="1470416" y="68059"/>
                </a:cubicBezTo>
                <a:cubicBezTo>
                  <a:pt x="1475005" y="53661"/>
                  <a:pt x="1481831" y="41415"/>
                  <a:pt x="1490894" y="31319"/>
                </a:cubicBezTo>
                <a:cubicBezTo>
                  <a:pt x="1499957" y="21224"/>
                  <a:pt x="1511171" y="13480"/>
                  <a:pt x="1524536" y="8088"/>
                </a:cubicBezTo>
                <a:cubicBezTo>
                  <a:pt x="1537901" y="2696"/>
                  <a:pt x="1553417" y="0"/>
                  <a:pt x="15710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56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Y- RFI Split">
            <a:extLst>
              <a:ext uri="{FF2B5EF4-FFF2-40B4-BE49-F238E27FC236}">
                <a16:creationId xmlns:a16="http://schemas.microsoft.com/office/drawing/2014/main" id="{E00C94FB-9033-E9FB-614B-50A9D1C4265A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 RFI Split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2E8CD8-0209-2460-20EF-45B58A7B2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69373"/>
              </p:ext>
            </p:extLst>
          </p:nvPr>
        </p:nvGraphicFramePr>
        <p:xfrm>
          <a:off x="469900" y="1155700"/>
          <a:ext cx="10998200" cy="2542933"/>
        </p:xfrm>
        <a:graphic>
          <a:graphicData uri="http://schemas.openxmlformats.org/drawingml/2006/table">
            <a:tbl>
              <a:tblPr/>
              <a:tblGrid>
                <a:gridCol w="406990">
                  <a:extLst>
                    <a:ext uri="{9D8B030D-6E8A-4147-A177-3AD203B41FA5}">
                      <a16:colId xmlns:a16="http://schemas.microsoft.com/office/drawing/2014/main" val="3318974629"/>
                    </a:ext>
                  </a:extLst>
                </a:gridCol>
                <a:gridCol w="615218">
                  <a:extLst>
                    <a:ext uri="{9D8B030D-6E8A-4147-A177-3AD203B41FA5}">
                      <a16:colId xmlns:a16="http://schemas.microsoft.com/office/drawing/2014/main" val="1804922803"/>
                    </a:ext>
                  </a:extLst>
                </a:gridCol>
                <a:gridCol w="785585">
                  <a:extLst>
                    <a:ext uri="{9D8B030D-6E8A-4147-A177-3AD203B41FA5}">
                      <a16:colId xmlns:a16="http://schemas.microsoft.com/office/drawing/2014/main" val="765897508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1538714173"/>
                    </a:ext>
                  </a:extLst>
                </a:gridCol>
                <a:gridCol w="605752">
                  <a:extLst>
                    <a:ext uri="{9D8B030D-6E8A-4147-A177-3AD203B41FA5}">
                      <a16:colId xmlns:a16="http://schemas.microsoft.com/office/drawing/2014/main" val="601503379"/>
                    </a:ext>
                  </a:extLst>
                </a:gridCol>
                <a:gridCol w="1457593">
                  <a:extLst>
                    <a:ext uri="{9D8B030D-6E8A-4147-A177-3AD203B41FA5}">
                      <a16:colId xmlns:a16="http://schemas.microsoft.com/office/drawing/2014/main" val="3858793439"/>
                    </a:ext>
                  </a:extLst>
                </a:gridCol>
                <a:gridCol w="501639">
                  <a:extLst>
                    <a:ext uri="{9D8B030D-6E8A-4147-A177-3AD203B41FA5}">
                      <a16:colId xmlns:a16="http://schemas.microsoft.com/office/drawing/2014/main" val="1999706722"/>
                    </a:ext>
                  </a:extLst>
                </a:gridCol>
                <a:gridCol w="425920">
                  <a:extLst>
                    <a:ext uri="{9D8B030D-6E8A-4147-A177-3AD203B41FA5}">
                      <a16:colId xmlns:a16="http://schemas.microsoft.com/office/drawing/2014/main" val="325690971"/>
                    </a:ext>
                  </a:extLst>
                </a:gridCol>
                <a:gridCol w="482709">
                  <a:extLst>
                    <a:ext uri="{9D8B030D-6E8A-4147-A177-3AD203B41FA5}">
                      <a16:colId xmlns:a16="http://schemas.microsoft.com/office/drawing/2014/main" val="3703353871"/>
                    </a:ext>
                  </a:extLst>
                </a:gridCol>
                <a:gridCol w="1239901">
                  <a:extLst>
                    <a:ext uri="{9D8B030D-6E8A-4147-A177-3AD203B41FA5}">
                      <a16:colId xmlns:a16="http://schemas.microsoft.com/office/drawing/2014/main" val="1008122633"/>
                    </a:ext>
                  </a:extLst>
                </a:gridCol>
                <a:gridCol w="776121">
                  <a:extLst>
                    <a:ext uri="{9D8B030D-6E8A-4147-A177-3AD203B41FA5}">
                      <a16:colId xmlns:a16="http://schemas.microsoft.com/office/drawing/2014/main" val="4085927068"/>
                    </a:ext>
                  </a:extLst>
                </a:gridCol>
                <a:gridCol w="728797">
                  <a:extLst>
                    <a:ext uri="{9D8B030D-6E8A-4147-A177-3AD203B41FA5}">
                      <a16:colId xmlns:a16="http://schemas.microsoft.com/office/drawing/2014/main" val="3508681815"/>
                    </a:ext>
                  </a:extLst>
                </a:gridCol>
                <a:gridCol w="1078997">
                  <a:extLst>
                    <a:ext uri="{9D8B030D-6E8A-4147-A177-3AD203B41FA5}">
                      <a16:colId xmlns:a16="http://schemas.microsoft.com/office/drawing/2014/main" val="278869489"/>
                    </a:ext>
                  </a:extLst>
                </a:gridCol>
                <a:gridCol w="937024">
                  <a:extLst>
                    <a:ext uri="{9D8B030D-6E8A-4147-A177-3AD203B41FA5}">
                      <a16:colId xmlns:a16="http://schemas.microsoft.com/office/drawing/2014/main" val="2673005107"/>
                    </a:ext>
                  </a:extLst>
                </a:gridCol>
              </a:tblGrid>
              <a:tr h="4434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Name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No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Vsl Operator / 3PF Operator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Etd Date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Date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Details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Category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TO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RESOLUTION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resolved Date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390410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146091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27293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16163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036104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2216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2001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152590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73939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516477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45666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21103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7730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112772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782083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398015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689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DF9513-D07C-9951-3FF3-54A39CB7F05B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14 RFI was raised during the week.</a:t>
            </a:r>
          </a:p>
        </p:txBody>
      </p:sp>
    </p:spTree>
    <p:extLst>
      <p:ext uri="{BB962C8B-B14F-4D97-AF65-F5344CB8AC3E}">
        <p14:creationId xmlns:p14="http://schemas.microsoft.com/office/powerpoint/2010/main" val="379881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Y- RFI Split">
            <a:extLst>
              <a:ext uri="{FF2B5EF4-FFF2-40B4-BE49-F238E27FC236}">
                <a16:creationId xmlns:a16="http://schemas.microsoft.com/office/drawing/2014/main" id="{238ACBFF-1E22-6BFE-AD67-EC25A4DF17AB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 RFI Split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76417C-8C06-C507-A082-30BD18F06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11892"/>
              </p:ext>
            </p:extLst>
          </p:nvPr>
        </p:nvGraphicFramePr>
        <p:xfrm>
          <a:off x="469900" y="1155700"/>
          <a:ext cx="10998200" cy="2361942"/>
        </p:xfrm>
        <a:graphic>
          <a:graphicData uri="http://schemas.openxmlformats.org/drawingml/2006/table">
            <a:tbl>
              <a:tblPr/>
              <a:tblGrid>
                <a:gridCol w="406990">
                  <a:extLst>
                    <a:ext uri="{9D8B030D-6E8A-4147-A177-3AD203B41FA5}">
                      <a16:colId xmlns:a16="http://schemas.microsoft.com/office/drawing/2014/main" val="608829133"/>
                    </a:ext>
                  </a:extLst>
                </a:gridCol>
                <a:gridCol w="615218">
                  <a:extLst>
                    <a:ext uri="{9D8B030D-6E8A-4147-A177-3AD203B41FA5}">
                      <a16:colId xmlns:a16="http://schemas.microsoft.com/office/drawing/2014/main" val="1109628637"/>
                    </a:ext>
                  </a:extLst>
                </a:gridCol>
                <a:gridCol w="785585">
                  <a:extLst>
                    <a:ext uri="{9D8B030D-6E8A-4147-A177-3AD203B41FA5}">
                      <a16:colId xmlns:a16="http://schemas.microsoft.com/office/drawing/2014/main" val="242411436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1683702439"/>
                    </a:ext>
                  </a:extLst>
                </a:gridCol>
                <a:gridCol w="605752">
                  <a:extLst>
                    <a:ext uri="{9D8B030D-6E8A-4147-A177-3AD203B41FA5}">
                      <a16:colId xmlns:a16="http://schemas.microsoft.com/office/drawing/2014/main" val="2487311923"/>
                    </a:ext>
                  </a:extLst>
                </a:gridCol>
                <a:gridCol w="1457593">
                  <a:extLst>
                    <a:ext uri="{9D8B030D-6E8A-4147-A177-3AD203B41FA5}">
                      <a16:colId xmlns:a16="http://schemas.microsoft.com/office/drawing/2014/main" val="3763605215"/>
                    </a:ext>
                  </a:extLst>
                </a:gridCol>
                <a:gridCol w="501639">
                  <a:extLst>
                    <a:ext uri="{9D8B030D-6E8A-4147-A177-3AD203B41FA5}">
                      <a16:colId xmlns:a16="http://schemas.microsoft.com/office/drawing/2014/main" val="2499135379"/>
                    </a:ext>
                  </a:extLst>
                </a:gridCol>
                <a:gridCol w="425920">
                  <a:extLst>
                    <a:ext uri="{9D8B030D-6E8A-4147-A177-3AD203B41FA5}">
                      <a16:colId xmlns:a16="http://schemas.microsoft.com/office/drawing/2014/main" val="3548635124"/>
                    </a:ext>
                  </a:extLst>
                </a:gridCol>
                <a:gridCol w="482709">
                  <a:extLst>
                    <a:ext uri="{9D8B030D-6E8A-4147-A177-3AD203B41FA5}">
                      <a16:colId xmlns:a16="http://schemas.microsoft.com/office/drawing/2014/main" val="2517218219"/>
                    </a:ext>
                  </a:extLst>
                </a:gridCol>
                <a:gridCol w="1239901">
                  <a:extLst>
                    <a:ext uri="{9D8B030D-6E8A-4147-A177-3AD203B41FA5}">
                      <a16:colId xmlns:a16="http://schemas.microsoft.com/office/drawing/2014/main" val="888377075"/>
                    </a:ext>
                  </a:extLst>
                </a:gridCol>
                <a:gridCol w="776121">
                  <a:extLst>
                    <a:ext uri="{9D8B030D-6E8A-4147-A177-3AD203B41FA5}">
                      <a16:colId xmlns:a16="http://schemas.microsoft.com/office/drawing/2014/main" val="1810137794"/>
                    </a:ext>
                  </a:extLst>
                </a:gridCol>
                <a:gridCol w="728797">
                  <a:extLst>
                    <a:ext uri="{9D8B030D-6E8A-4147-A177-3AD203B41FA5}">
                      <a16:colId xmlns:a16="http://schemas.microsoft.com/office/drawing/2014/main" val="3930433777"/>
                    </a:ext>
                  </a:extLst>
                </a:gridCol>
                <a:gridCol w="1078997">
                  <a:extLst>
                    <a:ext uri="{9D8B030D-6E8A-4147-A177-3AD203B41FA5}">
                      <a16:colId xmlns:a16="http://schemas.microsoft.com/office/drawing/2014/main" val="1360009338"/>
                    </a:ext>
                  </a:extLst>
                </a:gridCol>
                <a:gridCol w="937024">
                  <a:extLst>
                    <a:ext uri="{9D8B030D-6E8A-4147-A177-3AD203B41FA5}">
                      <a16:colId xmlns:a16="http://schemas.microsoft.com/office/drawing/2014/main" val="409038346"/>
                    </a:ext>
                  </a:extLst>
                </a:gridCol>
              </a:tblGrid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089929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189605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935260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502830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24350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337439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31853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426192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76619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92059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78879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144882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32363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11834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190540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765049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897208"/>
                  </a:ext>
                </a:extLst>
              </a:tr>
              <a:tr h="131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25" marR="4525" marT="4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161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42DD41-A451-D4DE-6FF9-AF1DAB9498F7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14 RFI was raised during the week.</a:t>
            </a:r>
          </a:p>
        </p:txBody>
      </p:sp>
    </p:spTree>
    <p:extLst>
      <p:ext uri="{BB962C8B-B14F-4D97-AF65-F5344CB8AC3E}">
        <p14:creationId xmlns:p14="http://schemas.microsoft.com/office/powerpoint/2010/main" val="352393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Y- RFI Split1">
            <a:extLst>
              <a:ext uri="{FF2B5EF4-FFF2-40B4-BE49-F238E27FC236}">
                <a16:creationId xmlns:a16="http://schemas.microsoft.com/office/drawing/2014/main" id="{742FB1A5-F71D-C78E-6C11-7FC65FA677C1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 RFI Split_1</a:t>
            </a:r>
          </a:p>
        </p:txBody>
      </p:sp>
      <p:graphicFrame>
        <p:nvGraphicFramePr>
          <p:cNvPr id="3" name="RFISplit_G1">
            <a:extLst>
              <a:ext uri="{FF2B5EF4-FFF2-40B4-BE49-F238E27FC236}">
                <a16:creationId xmlns:a16="http://schemas.microsoft.com/office/drawing/2014/main" id="{06F4ABF9-36B0-4FF3-9CF0-3809EC6934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082054"/>
              </p:ext>
            </p:extLst>
          </p:nvPr>
        </p:nvGraphicFramePr>
        <p:xfrm>
          <a:off x="520700" y="1574800"/>
          <a:ext cx="11176000" cy="338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CA36029-5393-D903-BAB6-367ABF282440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14 RFI was raised during the week.</a:t>
            </a:r>
          </a:p>
        </p:txBody>
      </p:sp>
    </p:spTree>
    <p:extLst>
      <p:ext uri="{BB962C8B-B14F-4D97-AF65-F5344CB8AC3E}">
        <p14:creationId xmlns:p14="http://schemas.microsoft.com/office/powerpoint/2010/main" val="385865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Y -Amendment Compliance">
            <a:extLst>
              <a:ext uri="{FF2B5EF4-FFF2-40B4-BE49-F238E27FC236}">
                <a16:creationId xmlns:a16="http://schemas.microsoft.com/office/drawing/2014/main" id="{5C356F7A-9AFE-6682-9A65-3CE9AB46922C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 -Amendment Compliance</a:t>
            </a:r>
          </a:p>
        </p:txBody>
      </p:sp>
      <p:graphicFrame>
        <p:nvGraphicFramePr>
          <p:cNvPr id="3" name="AMNDComp_G1">
            <a:extLst>
              <a:ext uri="{FF2B5EF4-FFF2-40B4-BE49-F238E27FC236}">
                <a16:creationId xmlns:a16="http://schemas.microsoft.com/office/drawing/2014/main" id="{3DC46E1C-2E93-43AB-9F49-23C45B653A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9375992"/>
              </p:ext>
            </p:extLst>
          </p:nvPr>
        </p:nvGraphicFramePr>
        <p:xfrm>
          <a:off x="520700" y="1574800"/>
          <a:ext cx="11176000" cy="348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857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Y- Amendment Category">
            <a:extLst>
              <a:ext uri="{FF2B5EF4-FFF2-40B4-BE49-F238E27FC236}">
                <a16:creationId xmlns:a16="http://schemas.microsoft.com/office/drawing/2014/main" id="{61389848-160A-6863-CD18-019D594EEF67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 Amendment Category</a:t>
            </a:r>
          </a:p>
        </p:txBody>
      </p:sp>
      <p:graphicFrame>
        <p:nvGraphicFramePr>
          <p:cNvPr id="3" name="AMNDCatagory_G1">
            <a:extLst>
              <a:ext uri="{FF2B5EF4-FFF2-40B4-BE49-F238E27FC236}">
                <a16:creationId xmlns:a16="http://schemas.microsoft.com/office/drawing/2014/main" id="{35FC27F9-4C4E-43F2-8948-8C04009CC6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229150"/>
              </p:ext>
            </p:extLst>
          </p:nvPr>
        </p:nvGraphicFramePr>
        <p:xfrm>
          <a:off x="520699" y="1574800"/>
          <a:ext cx="11176000" cy="348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659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 &amp; Post Operation Idle time">
            <a:extLst>
              <a:ext uri="{FF2B5EF4-FFF2-40B4-BE49-F238E27FC236}">
                <a16:creationId xmlns:a16="http://schemas.microsoft.com/office/drawing/2014/main" id="{37C2AD2B-9C3F-1B23-5F2B-DFD79A15F987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900">
                <a:solidFill>
                  <a:srgbClr val="000000"/>
                </a:solidFill>
                <a:latin typeface="Vani" panose="02040502050405020303" pitchFamily="18" charset="0"/>
              </a:rPr>
              <a:t>Pre &amp; Post Operation Idle time</a:t>
            </a:r>
            <a:endParaRPr lang="en-IN" sz="2900">
              <a:solidFill>
                <a:srgbClr val="000000"/>
              </a:solidFill>
              <a:latin typeface="Vani" panose="02040502050405020303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029044-2F0C-B633-3DF7-B199B33F4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82977"/>
              </p:ext>
            </p:extLst>
          </p:nvPr>
        </p:nvGraphicFramePr>
        <p:xfrm>
          <a:off x="469900" y="1155700"/>
          <a:ext cx="10998200" cy="1104900"/>
        </p:xfrm>
        <a:graphic>
          <a:graphicData uri="http://schemas.openxmlformats.org/drawingml/2006/table">
            <a:tbl>
              <a:tblPr/>
              <a:tblGrid>
                <a:gridCol w="2688449">
                  <a:extLst>
                    <a:ext uri="{9D8B030D-6E8A-4147-A177-3AD203B41FA5}">
                      <a16:colId xmlns:a16="http://schemas.microsoft.com/office/drawing/2014/main" val="338792597"/>
                    </a:ext>
                  </a:extLst>
                </a:gridCol>
                <a:gridCol w="2769917">
                  <a:extLst>
                    <a:ext uri="{9D8B030D-6E8A-4147-A177-3AD203B41FA5}">
                      <a16:colId xmlns:a16="http://schemas.microsoft.com/office/drawing/2014/main" val="931082133"/>
                    </a:ext>
                  </a:extLst>
                </a:gridCol>
                <a:gridCol w="2769917">
                  <a:extLst>
                    <a:ext uri="{9D8B030D-6E8A-4147-A177-3AD203B41FA5}">
                      <a16:colId xmlns:a16="http://schemas.microsoft.com/office/drawing/2014/main" val="4026172258"/>
                    </a:ext>
                  </a:extLst>
                </a:gridCol>
                <a:gridCol w="2769917">
                  <a:extLst>
                    <a:ext uri="{9D8B030D-6E8A-4147-A177-3AD203B41FA5}">
                      <a16:colId xmlns:a16="http://schemas.microsoft.com/office/drawing/2014/main" val="277233816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Operator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1084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7160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7934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5353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2022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5302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18FF7D-C780-4500-CAC3-F276BAB76913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Pre ops idle time more than 1 hour found for 06 Vessels</a:t>
            </a:r>
          </a:p>
        </p:txBody>
      </p:sp>
    </p:spTree>
    <p:extLst>
      <p:ext uri="{BB962C8B-B14F-4D97-AF65-F5344CB8AC3E}">
        <p14:creationId xmlns:p14="http://schemas.microsoft.com/office/powerpoint/2010/main" val="306729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Y- Error Details">
            <a:extLst>
              <a:ext uri="{FF2B5EF4-FFF2-40B4-BE49-F238E27FC236}">
                <a16:creationId xmlns:a16="http://schemas.microsoft.com/office/drawing/2014/main" id="{6DE7A70B-3753-9FB1-0319-091D22C23BFF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 Error Details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1B202B-9122-F050-ED73-28F4AA1DF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62343"/>
              </p:ext>
            </p:extLst>
          </p:nvPr>
        </p:nvGraphicFramePr>
        <p:xfrm>
          <a:off x="469900" y="1155700"/>
          <a:ext cx="10998200" cy="1104900"/>
        </p:xfrm>
        <a:graphic>
          <a:graphicData uri="http://schemas.openxmlformats.org/drawingml/2006/table">
            <a:tbl>
              <a:tblPr/>
              <a:tblGrid>
                <a:gridCol w="1458945">
                  <a:extLst>
                    <a:ext uri="{9D8B030D-6E8A-4147-A177-3AD203B41FA5}">
                      <a16:colId xmlns:a16="http://schemas.microsoft.com/office/drawing/2014/main" val="1509054151"/>
                    </a:ext>
                  </a:extLst>
                </a:gridCol>
                <a:gridCol w="2693437">
                  <a:extLst>
                    <a:ext uri="{9D8B030D-6E8A-4147-A177-3AD203B41FA5}">
                      <a16:colId xmlns:a16="http://schemas.microsoft.com/office/drawing/2014/main" val="995854864"/>
                    </a:ext>
                  </a:extLst>
                </a:gridCol>
                <a:gridCol w="2319348">
                  <a:extLst>
                    <a:ext uri="{9D8B030D-6E8A-4147-A177-3AD203B41FA5}">
                      <a16:colId xmlns:a16="http://schemas.microsoft.com/office/drawing/2014/main" val="1291691659"/>
                    </a:ext>
                  </a:extLst>
                </a:gridCol>
                <a:gridCol w="3104934">
                  <a:extLst>
                    <a:ext uri="{9D8B030D-6E8A-4147-A177-3AD203B41FA5}">
                      <a16:colId xmlns:a16="http://schemas.microsoft.com/office/drawing/2014/main" val="1282740480"/>
                    </a:ext>
                  </a:extLst>
                </a:gridCol>
                <a:gridCol w="1421536">
                  <a:extLst>
                    <a:ext uri="{9D8B030D-6E8A-4147-A177-3AD203B41FA5}">
                      <a16:colId xmlns:a16="http://schemas.microsoft.com/office/drawing/2014/main" val="23218966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Vsl/Voy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Category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Details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Corrective Action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675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1287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0854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6668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0363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75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4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670650-0DEC-2843-A46E-598513F18A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79019" y="6371315"/>
            <a:ext cx="624667" cy="288000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9A83BBB7-5944-414F-ACA7-ACFB3B266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389" y="5011312"/>
            <a:ext cx="5461688" cy="673651"/>
          </a:xfrm>
        </p:spPr>
        <p:txBody>
          <a:bodyPr/>
          <a:lstStyle/>
          <a:p>
            <a:r>
              <a:rPr lang="fr-FR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69682-4180-4619-B333-A3345EABA5A3}"/>
              </a:ext>
            </a:extLst>
          </p:cNvPr>
          <p:cNvSpPr/>
          <p:nvPr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GBS/MUM/FOR/PCR/001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                                              INTERNAL                                                                                                 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311217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7FEC2E-1FF3-4174-1880-CBA807E3A13B}"/>
              </a:ext>
            </a:extLst>
          </p:cNvPr>
          <p:cNvSpPr txBox="1"/>
          <p:nvPr/>
        </p:nvSpPr>
        <p:spPr>
          <a:xfrm>
            <a:off x="1143000" y="1524000"/>
            <a:ext cx="10096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Week  8/2022 – Updates</a:t>
            </a:r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endParaRPr lang="en-IN" dirty="0"/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PCR – ID Performance</a:t>
            </a:r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endParaRPr lang="en-IN" dirty="0"/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TAT Performance</a:t>
            </a:r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endParaRPr lang="en-IN" dirty="0"/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RFI Details</a:t>
            </a:r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endParaRPr lang="en-IN" dirty="0"/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Error Details</a:t>
            </a:r>
          </a:p>
        </p:txBody>
      </p:sp>
      <p:sp>
        <p:nvSpPr>
          <p:cNvPr id="2" name="My Header">
            <a:extLst>
              <a:ext uri="{FF2B5EF4-FFF2-40B4-BE49-F238E27FC236}">
                <a16:creationId xmlns:a16="http://schemas.microsoft.com/office/drawing/2014/main" id="{FB417F0B-404F-8C8E-643B-D3F0B2E33F2C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0000"/>
                </a:solidFill>
                <a:latin typeface="Vani" panose="02040502050405020303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5247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E06D04-6679-97EE-1161-0765E4DE187F}"/>
              </a:ext>
            </a:extLst>
          </p:cNvPr>
          <p:cNvSpPr txBox="1"/>
          <p:nvPr/>
        </p:nvSpPr>
        <p:spPr>
          <a:xfrm>
            <a:off x="3048000" y="127000"/>
            <a:ext cx="6097712" cy="646331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r>
              <a:rPr lang="en-IN" sz="3600" b="1" dirty="0">
                <a:solidFill>
                  <a:srgbClr val="000000"/>
                </a:solidFill>
                <a:latin typeface="Arial" panose="020B0604020202020204" pitchFamily="34" charset="0"/>
              </a:rPr>
              <a:t>Week  8 – Updates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FC0E1-6085-F64E-E61C-EAEF80FFA7E6}"/>
              </a:ext>
            </a:extLst>
          </p:cNvPr>
          <p:cNvSpPr txBox="1"/>
          <p:nvPr/>
        </p:nvSpPr>
        <p:spPr>
          <a:xfrm>
            <a:off x="520700" y="1574800"/>
            <a:ext cx="1117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Total 80 PCR processed during the week (17 PCR &amp; 63 TPFOR) (volume captured from 21-Feb to 25-Feb 2022).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70 files received within 1 day of vessel sailing out of 82.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NO TAT MISSED IN THIS WEEK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Accuracy was maintained at 100%.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14 RFI was raised during the week.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Average closure Days overall was 1.68 Days.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IN" b="1" dirty="0"/>
              <a:t>Average Doc’s receipt Days overall was .80 Days.</a:t>
            </a:r>
          </a:p>
        </p:txBody>
      </p:sp>
    </p:spTree>
    <p:extLst>
      <p:ext uri="{BB962C8B-B14F-4D97-AF65-F5344CB8AC3E}">
        <p14:creationId xmlns:p14="http://schemas.microsoft.com/office/powerpoint/2010/main" val="387781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y PCR Performance">
            <a:extLst>
              <a:ext uri="{FF2B5EF4-FFF2-40B4-BE49-F238E27FC236}">
                <a16:creationId xmlns:a16="http://schemas.microsoft.com/office/drawing/2014/main" id="{2D18CD20-5D67-8B0F-07EC-A3B03B2F09C5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PCR – ID Performance</a:t>
            </a:r>
          </a:p>
        </p:txBody>
      </p:sp>
      <p:graphicFrame>
        <p:nvGraphicFramePr>
          <p:cNvPr id="3" name="PCRPer_G1">
            <a:extLst>
              <a:ext uri="{FF2B5EF4-FFF2-40B4-BE49-F238E27FC236}">
                <a16:creationId xmlns:a16="http://schemas.microsoft.com/office/drawing/2014/main" id="{EB64C221-71DF-4B4F-905E-185BE2BA76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5087032"/>
              </p:ext>
            </p:extLst>
          </p:nvPr>
        </p:nvGraphicFramePr>
        <p:xfrm>
          <a:off x="520700" y="1574800"/>
          <a:ext cx="11176000" cy="3354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F249F2-E463-32BE-5670-40C85239521C}"/>
              </a:ext>
            </a:extLst>
          </p:cNvPr>
          <p:cNvSpPr txBox="1"/>
          <p:nvPr/>
        </p:nvSpPr>
        <p:spPr>
          <a:xfrm>
            <a:off x="647700" y="4991100"/>
            <a:ext cx="10756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80 PCR/TPFOR’s Closed during the week.</a:t>
            </a:r>
          </a:p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NO TAT MISSED IN THIS WEEK</a:t>
            </a:r>
          </a:p>
        </p:txBody>
      </p:sp>
    </p:spTree>
    <p:extLst>
      <p:ext uri="{BB962C8B-B14F-4D97-AF65-F5344CB8AC3E}">
        <p14:creationId xmlns:p14="http://schemas.microsoft.com/office/powerpoint/2010/main" val="97505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c Compliance">
            <a:extLst>
              <a:ext uri="{FF2B5EF4-FFF2-40B4-BE49-F238E27FC236}">
                <a16:creationId xmlns:a16="http://schemas.microsoft.com/office/drawing/2014/main" id="{43A2304F-C818-AFAA-6E0A-D8EC81553497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ID-Document Receipt Compliance</a:t>
            </a:r>
          </a:p>
        </p:txBody>
      </p:sp>
      <p:graphicFrame>
        <p:nvGraphicFramePr>
          <p:cNvPr id="3" name="DOCRec_G1">
            <a:extLst>
              <a:ext uri="{FF2B5EF4-FFF2-40B4-BE49-F238E27FC236}">
                <a16:creationId xmlns:a16="http://schemas.microsoft.com/office/drawing/2014/main" id="{6A013A26-1649-42A7-8EF8-DE5504C1E6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0730172"/>
              </p:ext>
            </p:extLst>
          </p:nvPr>
        </p:nvGraphicFramePr>
        <p:xfrm>
          <a:off x="520699" y="1574800"/>
          <a:ext cx="11176000" cy="2148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B055E4-34C6-1F4F-2261-5760F15A42BF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70 files received within 1 day of vessel sailing out of 82.</a:t>
            </a:r>
          </a:p>
        </p:txBody>
      </p:sp>
    </p:spTree>
    <p:extLst>
      <p:ext uri="{BB962C8B-B14F-4D97-AF65-F5344CB8AC3E}">
        <p14:creationId xmlns:p14="http://schemas.microsoft.com/office/powerpoint/2010/main" val="210423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t Compliance">
            <a:extLst>
              <a:ext uri="{FF2B5EF4-FFF2-40B4-BE49-F238E27FC236}">
                <a16:creationId xmlns:a16="http://schemas.microsoft.com/office/drawing/2014/main" id="{459DD81B-25DB-9699-FB60-4AFB9AB0ECFC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ID-TAT Compliance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2B3828-38D8-85F3-F99C-252B52686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6785"/>
              </p:ext>
            </p:extLst>
          </p:nvPr>
        </p:nvGraphicFramePr>
        <p:xfrm>
          <a:off x="469900" y="1155700"/>
          <a:ext cx="10998200" cy="1784383"/>
        </p:xfrm>
        <a:graphic>
          <a:graphicData uri="http://schemas.openxmlformats.org/drawingml/2006/table">
            <a:tbl>
              <a:tblPr/>
              <a:tblGrid>
                <a:gridCol w="427391">
                  <a:extLst>
                    <a:ext uri="{9D8B030D-6E8A-4147-A177-3AD203B41FA5}">
                      <a16:colId xmlns:a16="http://schemas.microsoft.com/office/drawing/2014/main" val="2025167384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2948540135"/>
                    </a:ext>
                  </a:extLst>
                </a:gridCol>
                <a:gridCol w="548486">
                  <a:extLst>
                    <a:ext uri="{9D8B030D-6E8A-4147-A177-3AD203B41FA5}">
                      <a16:colId xmlns:a16="http://schemas.microsoft.com/office/drawing/2014/main" val="1703079826"/>
                    </a:ext>
                  </a:extLst>
                </a:gridCol>
                <a:gridCol w="683826">
                  <a:extLst>
                    <a:ext uri="{9D8B030D-6E8A-4147-A177-3AD203B41FA5}">
                      <a16:colId xmlns:a16="http://schemas.microsoft.com/office/drawing/2014/main" val="3086678216"/>
                    </a:ext>
                  </a:extLst>
                </a:gridCol>
                <a:gridCol w="434515">
                  <a:extLst>
                    <a:ext uri="{9D8B030D-6E8A-4147-A177-3AD203B41FA5}">
                      <a16:colId xmlns:a16="http://schemas.microsoft.com/office/drawing/2014/main" val="1908113282"/>
                    </a:ext>
                  </a:extLst>
                </a:gridCol>
                <a:gridCol w="1054232">
                  <a:extLst>
                    <a:ext uri="{9D8B030D-6E8A-4147-A177-3AD203B41FA5}">
                      <a16:colId xmlns:a16="http://schemas.microsoft.com/office/drawing/2014/main" val="2374501557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3132871160"/>
                    </a:ext>
                  </a:extLst>
                </a:gridCol>
                <a:gridCol w="719442">
                  <a:extLst>
                    <a:ext uri="{9D8B030D-6E8A-4147-A177-3AD203B41FA5}">
                      <a16:colId xmlns:a16="http://schemas.microsoft.com/office/drawing/2014/main" val="1677044854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3606216044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3076855197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868080822"/>
                    </a:ext>
                  </a:extLst>
                </a:gridCol>
                <a:gridCol w="555608">
                  <a:extLst>
                    <a:ext uri="{9D8B030D-6E8A-4147-A177-3AD203B41FA5}">
                      <a16:colId xmlns:a16="http://schemas.microsoft.com/office/drawing/2014/main" val="468024387"/>
                    </a:ext>
                  </a:extLst>
                </a:gridCol>
                <a:gridCol w="519992">
                  <a:extLst>
                    <a:ext uri="{9D8B030D-6E8A-4147-A177-3AD203B41FA5}">
                      <a16:colId xmlns:a16="http://schemas.microsoft.com/office/drawing/2014/main" val="3106981919"/>
                    </a:ext>
                  </a:extLst>
                </a:gridCol>
                <a:gridCol w="826290">
                  <a:extLst>
                    <a:ext uri="{9D8B030D-6E8A-4147-A177-3AD203B41FA5}">
                      <a16:colId xmlns:a16="http://schemas.microsoft.com/office/drawing/2014/main" val="3532817902"/>
                    </a:ext>
                  </a:extLst>
                </a:gridCol>
                <a:gridCol w="662457">
                  <a:extLst>
                    <a:ext uri="{9D8B030D-6E8A-4147-A177-3AD203B41FA5}">
                      <a16:colId xmlns:a16="http://schemas.microsoft.com/office/drawing/2014/main" val="720895011"/>
                    </a:ext>
                  </a:extLst>
                </a:gridCol>
                <a:gridCol w="1987369">
                  <a:extLst>
                    <a:ext uri="{9D8B030D-6E8A-4147-A177-3AD203B41FA5}">
                      <a16:colId xmlns:a16="http://schemas.microsoft.com/office/drawing/2014/main" val="2978735651"/>
                    </a:ext>
                  </a:extLst>
                </a:gridCol>
              </a:tblGrid>
              <a:tr h="1055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NAME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 Reference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No.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Vsl Operator / 3PF Operator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SOSP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Docs received Date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Date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Date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Details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CATEGORY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Raised to 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RESOLUTION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resolved Date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REMARKS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16675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766894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10301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046329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129139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54920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809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917466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3848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61053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40965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45523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428185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019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02808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18672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014935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590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6D993F-0D90-44D9-6BD1-DF70A27994F4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 TAT MISSED IN THIS WEEK</a:t>
            </a:r>
          </a:p>
        </p:txBody>
      </p:sp>
    </p:spTree>
    <p:extLst>
      <p:ext uri="{BB962C8B-B14F-4D97-AF65-F5344CB8AC3E}">
        <p14:creationId xmlns:p14="http://schemas.microsoft.com/office/powerpoint/2010/main" val="2706086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t Compliance">
            <a:extLst>
              <a:ext uri="{FF2B5EF4-FFF2-40B4-BE49-F238E27FC236}">
                <a16:creationId xmlns:a16="http://schemas.microsoft.com/office/drawing/2014/main" id="{F287ED13-5EA3-1414-EF3A-7F73285A278C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ID-TAT Compliance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C57DC6-D427-1D19-7BBD-3A1CC39ED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14344"/>
              </p:ext>
            </p:extLst>
          </p:nvPr>
        </p:nvGraphicFramePr>
        <p:xfrm>
          <a:off x="469900" y="1155700"/>
          <a:ext cx="10998200" cy="1876326"/>
        </p:xfrm>
        <a:graphic>
          <a:graphicData uri="http://schemas.openxmlformats.org/drawingml/2006/table">
            <a:tbl>
              <a:tblPr/>
              <a:tblGrid>
                <a:gridCol w="427391">
                  <a:extLst>
                    <a:ext uri="{9D8B030D-6E8A-4147-A177-3AD203B41FA5}">
                      <a16:colId xmlns:a16="http://schemas.microsoft.com/office/drawing/2014/main" val="3124893011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1755445941"/>
                    </a:ext>
                  </a:extLst>
                </a:gridCol>
                <a:gridCol w="548486">
                  <a:extLst>
                    <a:ext uri="{9D8B030D-6E8A-4147-A177-3AD203B41FA5}">
                      <a16:colId xmlns:a16="http://schemas.microsoft.com/office/drawing/2014/main" val="3741932595"/>
                    </a:ext>
                  </a:extLst>
                </a:gridCol>
                <a:gridCol w="683826">
                  <a:extLst>
                    <a:ext uri="{9D8B030D-6E8A-4147-A177-3AD203B41FA5}">
                      <a16:colId xmlns:a16="http://schemas.microsoft.com/office/drawing/2014/main" val="3089225189"/>
                    </a:ext>
                  </a:extLst>
                </a:gridCol>
                <a:gridCol w="434515">
                  <a:extLst>
                    <a:ext uri="{9D8B030D-6E8A-4147-A177-3AD203B41FA5}">
                      <a16:colId xmlns:a16="http://schemas.microsoft.com/office/drawing/2014/main" val="2257631442"/>
                    </a:ext>
                  </a:extLst>
                </a:gridCol>
                <a:gridCol w="1054232">
                  <a:extLst>
                    <a:ext uri="{9D8B030D-6E8A-4147-A177-3AD203B41FA5}">
                      <a16:colId xmlns:a16="http://schemas.microsoft.com/office/drawing/2014/main" val="3792093649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2862306280"/>
                    </a:ext>
                  </a:extLst>
                </a:gridCol>
                <a:gridCol w="719442">
                  <a:extLst>
                    <a:ext uri="{9D8B030D-6E8A-4147-A177-3AD203B41FA5}">
                      <a16:colId xmlns:a16="http://schemas.microsoft.com/office/drawing/2014/main" val="2275258955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4262969845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1937286223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1913108962"/>
                    </a:ext>
                  </a:extLst>
                </a:gridCol>
                <a:gridCol w="555608">
                  <a:extLst>
                    <a:ext uri="{9D8B030D-6E8A-4147-A177-3AD203B41FA5}">
                      <a16:colId xmlns:a16="http://schemas.microsoft.com/office/drawing/2014/main" val="3677401900"/>
                    </a:ext>
                  </a:extLst>
                </a:gridCol>
                <a:gridCol w="519992">
                  <a:extLst>
                    <a:ext uri="{9D8B030D-6E8A-4147-A177-3AD203B41FA5}">
                      <a16:colId xmlns:a16="http://schemas.microsoft.com/office/drawing/2014/main" val="484969648"/>
                    </a:ext>
                  </a:extLst>
                </a:gridCol>
                <a:gridCol w="826290">
                  <a:extLst>
                    <a:ext uri="{9D8B030D-6E8A-4147-A177-3AD203B41FA5}">
                      <a16:colId xmlns:a16="http://schemas.microsoft.com/office/drawing/2014/main" val="774133616"/>
                    </a:ext>
                  </a:extLst>
                </a:gridCol>
                <a:gridCol w="662457">
                  <a:extLst>
                    <a:ext uri="{9D8B030D-6E8A-4147-A177-3AD203B41FA5}">
                      <a16:colId xmlns:a16="http://schemas.microsoft.com/office/drawing/2014/main" val="1137739349"/>
                    </a:ext>
                  </a:extLst>
                </a:gridCol>
                <a:gridCol w="1987369">
                  <a:extLst>
                    <a:ext uri="{9D8B030D-6E8A-4147-A177-3AD203B41FA5}">
                      <a16:colId xmlns:a16="http://schemas.microsoft.com/office/drawing/2014/main" val="155270104"/>
                    </a:ext>
                  </a:extLst>
                </a:gridCol>
              </a:tblGrid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208535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63524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419970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827878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25100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74338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3512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80033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6842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9315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81729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638054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620109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635465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859140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039890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72920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90889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112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3DA512-61C8-1581-1C33-5C5C70B0AE40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 TAT MISSED IN THIS WEEK</a:t>
            </a:r>
          </a:p>
        </p:txBody>
      </p:sp>
    </p:spTree>
    <p:extLst>
      <p:ext uri="{BB962C8B-B14F-4D97-AF65-F5344CB8AC3E}">
        <p14:creationId xmlns:p14="http://schemas.microsoft.com/office/powerpoint/2010/main" val="309932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t Compliance">
            <a:extLst>
              <a:ext uri="{FF2B5EF4-FFF2-40B4-BE49-F238E27FC236}">
                <a16:creationId xmlns:a16="http://schemas.microsoft.com/office/drawing/2014/main" id="{9A3E9F0D-C79F-7F65-74C3-D85F7B098F24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ID-TAT Compliance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9EA245-C2F3-B12A-FAA9-AAB1A421D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09657"/>
              </p:ext>
            </p:extLst>
          </p:nvPr>
        </p:nvGraphicFramePr>
        <p:xfrm>
          <a:off x="469900" y="1155700"/>
          <a:ext cx="10998200" cy="4270941"/>
        </p:xfrm>
        <a:graphic>
          <a:graphicData uri="http://schemas.openxmlformats.org/drawingml/2006/table">
            <a:tbl>
              <a:tblPr/>
              <a:tblGrid>
                <a:gridCol w="427391">
                  <a:extLst>
                    <a:ext uri="{9D8B030D-6E8A-4147-A177-3AD203B41FA5}">
                      <a16:colId xmlns:a16="http://schemas.microsoft.com/office/drawing/2014/main" val="2699681175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2175273308"/>
                    </a:ext>
                  </a:extLst>
                </a:gridCol>
                <a:gridCol w="548486">
                  <a:extLst>
                    <a:ext uri="{9D8B030D-6E8A-4147-A177-3AD203B41FA5}">
                      <a16:colId xmlns:a16="http://schemas.microsoft.com/office/drawing/2014/main" val="1065670796"/>
                    </a:ext>
                  </a:extLst>
                </a:gridCol>
                <a:gridCol w="683826">
                  <a:extLst>
                    <a:ext uri="{9D8B030D-6E8A-4147-A177-3AD203B41FA5}">
                      <a16:colId xmlns:a16="http://schemas.microsoft.com/office/drawing/2014/main" val="1168244264"/>
                    </a:ext>
                  </a:extLst>
                </a:gridCol>
                <a:gridCol w="434515">
                  <a:extLst>
                    <a:ext uri="{9D8B030D-6E8A-4147-A177-3AD203B41FA5}">
                      <a16:colId xmlns:a16="http://schemas.microsoft.com/office/drawing/2014/main" val="2640085072"/>
                    </a:ext>
                  </a:extLst>
                </a:gridCol>
                <a:gridCol w="1054232">
                  <a:extLst>
                    <a:ext uri="{9D8B030D-6E8A-4147-A177-3AD203B41FA5}">
                      <a16:colId xmlns:a16="http://schemas.microsoft.com/office/drawing/2014/main" val="767011869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1888066818"/>
                    </a:ext>
                  </a:extLst>
                </a:gridCol>
                <a:gridCol w="719442">
                  <a:extLst>
                    <a:ext uri="{9D8B030D-6E8A-4147-A177-3AD203B41FA5}">
                      <a16:colId xmlns:a16="http://schemas.microsoft.com/office/drawing/2014/main" val="3197210297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1152483653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51199213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518790853"/>
                    </a:ext>
                  </a:extLst>
                </a:gridCol>
                <a:gridCol w="555608">
                  <a:extLst>
                    <a:ext uri="{9D8B030D-6E8A-4147-A177-3AD203B41FA5}">
                      <a16:colId xmlns:a16="http://schemas.microsoft.com/office/drawing/2014/main" val="4182168831"/>
                    </a:ext>
                  </a:extLst>
                </a:gridCol>
                <a:gridCol w="519992">
                  <a:extLst>
                    <a:ext uri="{9D8B030D-6E8A-4147-A177-3AD203B41FA5}">
                      <a16:colId xmlns:a16="http://schemas.microsoft.com/office/drawing/2014/main" val="1148013967"/>
                    </a:ext>
                  </a:extLst>
                </a:gridCol>
                <a:gridCol w="826290">
                  <a:extLst>
                    <a:ext uri="{9D8B030D-6E8A-4147-A177-3AD203B41FA5}">
                      <a16:colId xmlns:a16="http://schemas.microsoft.com/office/drawing/2014/main" val="991201964"/>
                    </a:ext>
                  </a:extLst>
                </a:gridCol>
                <a:gridCol w="662457">
                  <a:extLst>
                    <a:ext uri="{9D8B030D-6E8A-4147-A177-3AD203B41FA5}">
                      <a16:colId xmlns:a16="http://schemas.microsoft.com/office/drawing/2014/main" val="2934189971"/>
                    </a:ext>
                  </a:extLst>
                </a:gridCol>
                <a:gridCol w="1987369">
                  <a:extLst>
                    <a:ext uri="{9D8B030D-6E8A-4147-A177-3AD203B41FA5}">
                      <a16:colId xmlns:a16="http://schemas.microsoft.com/office/drawing/2014/main" val="2124451222"/>
                    </a:ext>
                  </a:extLst>
                </a:gridCol>
              </a:tblGrid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237881"/>
                  </a:ext>
                </a:extLst>
              </a:tr>
              <a:tr h="27896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77596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899470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0531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418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716426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15847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485246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4045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59693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628295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10699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582448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2065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63470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664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3F293C-FFC2-A83A-68A5-18430E46DE6A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 TAT MISSED IN THIS WEEK</a:t>
            </a:r>
          </a:p>
        </p:txBody>
      </p:sp>
    </p:spTree>
    <p:extLst>
      <p:ext uri="{BB962C8B-B14F-4D97-AF65-F5344CB8AC3E}">
        <p14:creationId xmlns:p14="http://schemas.microsoft.com/office/powerpoint/2010/main" val="254465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FI Details">
            <a:extLst>
              <a:ext uri="{FF2B5EF4-FFF2-40B4-BE49-F238E27FC236}">
                <a16:creationId xmlns:a16="http://schemas.microsoft.com/office/drawing/2014/main" id="{99F7AFBC-4640-D3C8-ADC6-501F5EB66319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ID-RFI Details</a:t>
            </a:r>
          </a:p>
        </p:txBody>
      </p:sp>
      <p:graphicFrame>
        <p:nvGraphicFramePr>
          <p:cNvPr id="3" name="RFIDet_G1">
            <a:extLst>
              <a:ext uri="{FF2B5EF4-FFF2-40B4-BE49-F238E27FC236}">
                <a16:creationId xmlns:a16="http://schemas.microsoft.com/office/drawing/2014/main" id="{05C2E8A9-9A18-436B-9B1F-C87865423D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8455178"/>
              </p:ext>
            </p:extLst>
          </p:nvPr>
        </p:nvGraphicFramePr>
        <p:xfrm>
          <a:off x="520700" y="1574800"/>
          <a:ext cx="11176000" cy="348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AADCAD-75B8-1887-A582-AE2B2D98E9F8}"/>
              </a:ext>
            </a:extLst>
          </p:cNvPr>
          <p:cNvSpPr txBox="1"/>
          <p:nvPr/>
        </p:nvSpPr>
        <p:spPr>
          <a:xfrm>
            <a:off x="647700" y="50800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14 RFI was raised during the week.</a:t>
            </a:r>
          </a:p>
        </p:txBody>
      </p:sp>
    </p:spTree>
    <p:extLst>
      <p:ext uri="{BB962C8B-B14F-4D97-AF65-F5344CB8AC3E}">
        <p14:creationId xmlns:p14="http://schemas.microsoft.com/office/powerpoint/2010/main" val="219104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BS India Corporate Presentation 2021_Better Ways - Revised post Final" id="{7D6A7AC6-595E-4DF6-9F7B-5CB200153EF7}" vid="{15F2784B-1B66-4BC2-95F8-32CAA713137E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426a870-f3b9-4cc3-ae18-553d90e81f04">
      <UserInfo>
        <DisplayName>LE MOINE Emilie</DisplayName>
        <AccountId>1713</AccountId>
        <AccountType/>
      </UserInfo>
      <UserInfo>
        <DisplayName>GHABI Tayeb</DisplayName>
        <AccountId>7628</AccountId>
        <AccountType/>
      </UserInfo>
      <UserInfo>
        <DisplayName>LOUIS Axel</DisplayName>
        <AccountId>15958</AccountId>
        <AccountType/>
      </UserInfo>
    </SharedWithUsers>
    <date xmlns="0528716f-ccc0-43b2-9397-42d9d5b49423" xsi:nil="true"/>
    <Time xmlns="0528716f-ccc0-43b2-9397-42d9d5b49423" xsi:nil="true"/>
    <_DCDateCreated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5243692F314591A54E9017D8FEE1" ma:contentTypeVersion="19" ma:contentTypeDescription="Create a new document." ma:contentTypeScope="" ma:versionID="9974a10a54a459f41e256f4fa8ae912d">
  <xsd:schema xmlns:xsd="http://www.w3.org/2001/XMLSchema" xmlns:xs="http://www.w3.org/2001/XMLSchema" xmlns:p="http://schemas.microsoft.com/office/2006/metadata/properties" xmlns:ns2="0528716f-ccc0-43b2-9397-42d9d5b49423" xmlns:ns3="1426a870-f3b9-4cc3-ae18-553d90e81f04" xmlns:ns4="http://schemas.microsoft.com/sharepoint/v3/fields" targetNamespace="http://schemas.microsoft.com/office/2006/metadata/properties" ma:root="true" ma:fieldsID="4d67a98d4b44db8f17581af6265630e2" ns2:_="" ns3:_="" ns4:_="">
    <xsd:import namespace="0528716f-ccc0-43b2-9397-42d9d5b49423"/>
    <xsd:import namespace="1426a870-f3b9-4cc3-ae18-553d90e81f04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Tim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date" minOccurs="0"/>
                <xsd:element ref="ns4:_DCDateCreated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8716f-ccc0-43b2-9397-42d9d5b494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Time" ma:index="16" nillable="true" ma:displayName="Time" ma:format="DateTime" ma:internalName="Time">
      <xsd:simpleType>
        <xsd:restriction base="dms:DateTim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1" nillable="true" ma:displayName="date" ma:format="DateOnly" ma:internalName="date">
      <xsd:simpleType>
        <xsd:restriction base="dms:DateTime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6a870-f3b9-4cc3-ae18-553d90e81f0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Created" ma:index="22" nillable="true" ma:displayName="Date Created" ma:description="The date on which this resource was created" ma:format="DateTime" ma:internalName="_DCDateCreated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5D7588-3327-4553-B8E7-AD61A4AB0C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8BFE0E-A5AD-4DCC-802F-B365B64D147A}">
  <ds:schemaRefs>
    <ds:schemaRef ds:uri="http://purl.org/dc/terms/"/>
    <ds:schemaRef ds:uri="http://www.w3.org/XML/1998/namespace"/>
    <ds:schemaRef ds:uri="e1b593ba-4699-4c71-8ed2-977e1719253e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56b5b98-edf3-48ec-9d80-fb18d4f9771e"/>
    <ds:schemaRef ds:uri="1426a870-f3b9-4cc3-ae18-553d90e81f04"/>
    <ds:schemaRef ds:uri="0528716f-ccc0-43b2-9397-42d9d5b4942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DD0691FB-C350-480C-BCB5-DF1741E34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28716f-ccc0-43b2-9397-42d9d5b49423"/>
    <ds:schemaRef ds:uri="1426a870-f3b9-4cc3-ae18-553d90e81f04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3487</TotalTime>
  <Words>1722</Words>
  <Application>Microsoft Office PowerPoint</Application>
  <PresentationFormat>Widescreen</PresentationFormat>
  <Paragraphs>1450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Vani</vt:lpstr>
      <vt:lpstr>Office Theme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PRESENTATION</dc:title>
  <dc:creator>Michel Girard</dc:creator>
  <cp:lastModifiedBy>Akhilesh CHAUHAN</cp:lastModifiedBy>
  <cp:revision>1101</cp:revision>
  <cp:lastPrinted>2018-05-23T16:40:40Z</cp:lastPrinted>
  <dcterms:created xsi:type="dcterms:W3CDTF">2017-06-26T12:28:08Z</dcterms:created>
  <dcterms:modified xsi:type="dcterms:W3CDTF">2022-08-16T10:43:21Z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0x0101009B385243692F314591A54E9017D8FEE1</vt:lpwstr>
  </property>
</Properties>
</file>